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handoutMasterIdLst>
    <p:handoutMasterId r:id="rId7"/>
  </p:handoutMasterIdLst>
  <p:sldIdLst>
    <p:sldId id="561" r:id="rId2"/>
    <p:sldId id="566" r:id="rId3"/>
    <p:sldId id="567" r:id="rId4"/>
    <p:sldId id="560" r:id="rId5"/>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808080"/>
    <a:srgbClr val="5F5F5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4838" autoAdjust="0"/>
    <p:restoredTop sz="94706" autoAdjust="0"/>
  </p:normalViewPr>
  <p:slideViewPr>
    <p:cSldViewPr>
      <p:cViewPr varScale="1">
        <p:scale>
          <a:sx n="66" d="100"/>
          <a:sy n="66" d="100"/>
        </p:scale>
        <p:origin x="-162"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6178"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defRPr sz="1300"/>
            </a:lvl1pPr>
          </a:lstStyle>
          <a:p>
            <a:pPr>
              <a:defRPr/>
            </a:pPr>
            <a:endParaRPr lang="en-US"/>
          </a:p>
        </p:txBody>
      </p:sp>
      <p:sp>
        <p:nvSpPr>
          <p:cNvPr id="306179" name="Rectangle 3"/>
          <p:cNvSpPr>
            <a:spLocks noGrp="1" noChangeArrowheads="1"/>
          </p:cNvSpPr>
          <p:nvPr>
            <p:ph type="dt" sz="quarter" idx="1"/>
          </p:nvPr>
        </p:nvSpPr>
        <p:spPr bwMode="auto">
          <a:xfrm>
            <a:off x="4143375"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defRPr sz="1300"/>
            </a:lvl1pPr>
          </a:lstStyle>
          <a:p>
            <a:pPr>
              <a:defRPr/>
            </a:pPr>
            <a:endParaRPr lang="en-US"/>
          </a:p>
        </p:txBody>
      </p:sp>
      <p:sp>
        <p:nvSpPr>
          <p:cNvPr id="306180" name="Rectangle 4"/>
          <p:cNvSpPr>
            <a:spLocks noGrp="1" noChangeArrowheads="1"/>
          </p:cNvSpPr>
          <p:nvPr>
            <p:ph type="ftr" sz="quarter" idx="2"/>
          </p:nvPr>
        </p:nvSpPr>
        <p:spPr bwMode="auto">
          <a:xfrm>
            <a:off x="0"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a:defRPr sz="1300"/>
            </a:lvl1pPr>
          </a:lstStyle>
          <a:p>
            <a:pPr>
              <a:defRPr/>
            </a:pPr>
            <a:endParaRPr lang="en-US"/>
          </a:p>
        </p:txBody>
      </p:sp>
      <p:sp>
        <p:nvSpPr>
          <p:cNvPr id="306181" name="Rectangle 5"/>
          <p:cNvSpPr>
            <a:spLocks noGrp="1" noChangeArrowheads="1"/>
          </p:cNvSpPr>
          <p:nvPr>
            <p:ph type="sldNum" sz="quarter" idx="3"/>
          </p:nvPr>
        </p:nvSpPr>
        <p:spPr bwMode="auto">
          <a:xfrm>
            <a:off x="4143375"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lvl1pPr>
          </a:lstStyle>
          <a:p>
            <a:pPr>
              <a:defRPr/>
            </a:pPr>
            <a:fld id="{AEFADF5D-9126-4A10-8BA4-6D3306E2622D}"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defRPr sz="1300"/>
            </a:lvl1pPr>
          </a:lstStyle>
          <a:p>
            <a:pPr>
              <a:defRPr/>
            </a:pPr>
            <a:endParaRPr lang="en-US"/>
          </a:p>
        </p:txBody>
      </p:sp>
      <p:sp>
        <p:nvSpPr>
          <p:cNvPr id="3075" name="Rectangle 3"/>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defRPr sz="1300"/>
            </a:lvl1pPr>
          </a:lstStyle>
          <a:p>
            <a:pPr>
              <a:defRPr/>
            </a:pPr>
            <a:endParaRPr lang="en-US"/>
          </a:p>
        </p:txBody>
      </p:sp>
      <p:sp>
        <p:nvSpPr>
          <p:cNvPr id="10244"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a:defRPr sz="1300"/>
            </a:lvl1pPr>
          </a:lstStyle>
          <a:p>
            <a:pPr>
              <a:defRPr/>
            </a:pPr>
            <a:endParaRPr lang="en-US"/>
          </a:p>
        </p:txBody>
      </p:sp>
      <p:sp>
        <p:nvSpPr>
          <p:cNvPr id="3079"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lvl1pPr>
          </a:lstStyle>
          <a:p>
            <a:pPr>
              <a:defRPr/>
            </a:pPr>
            <a:fld id="{D982C72A-D2D0-4F07-85E7-F959B62DC79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fld id="{9C50A794-14AD-4B7E-A1BE-B9C0D5572FB6}" type="slidenum">
              <a:rPr lang="en-US" smtClean="0"/>
              <a:pPr/>
              <a:t>1</a:t>
            </a:fld>
            <a:endParaRPr lang="en-US" smtClean="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fld id="{9C50A794-14AD-4B7E-A1BE-B9C0D5572FB6}" type="slidenum">
              <a:rPr lang="en-US" smtClean="0"/>
              <a:pPr/>
              <a:t>2</a:t>
            </a:fld>
            <a:endParaRPr lang="en-US" smtClean="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fld id="{9C50A794-14AD-4B7E-A1BE-B9C0D5572FB6}" type="slidenum">
              <a:rPr lang="en-US" smtClean="0"/>
              <a:pPr/>
              <a:t>3</a:t>
            </a:fld>
            <a:endParaRPr lang="en-US" smtClean="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6C607130-0185-4AA1-834D-B808275B7436}" type="slidenum">
              <a:rPr lang="en-US" smtClean="0"/>
              <a:pPr/>
              <a:t>4</a:t>
            </a:fld>
            <a:endParaRPr lang="en-US" smtClean="0"/>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Rectangle 4"/>
          <p:cNvSpPr/>
          <p:nvPr/>
        </p:nvSpPr>
        <p:spPr>
          <a:xfrm>
            <a:off x="309563" y="681038"/>
            <a:ext cx="4603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6" name="Rectangle 5"/>
          <p:cNvSpPr/>
          <p:nvPr/>
        </p:nvSpPr>
        <p:spPr>
          <a:xfrm>
            <a:off x="268288" y="681038"/>
            <a:ext cx="2857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7" name="Rectangle 6"/>
          <p:cNvSpPr/>
          <p:nvPr/>
        </p:nvSpPr>
        <p:spPr>
          <a:xfrm>
            <a:off x="249238"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0" name="Rectangle 9"/>
          <p:cNvSpPr/>
          <p:nvPr/>
        </p:nvSpPr>
        <p:spPr>
          <a:xfrm>
            <a:off x="222250" y="681038"/>
            <a:ext cx="793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1" name="Rectangle 10"/>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2" name="Rectangle 11"/>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3" name="Rectangle 12"/>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4" name="Rectangle 13"/>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lang="en-US" smtClean="0"/>
              <a:t>Click to edit Master title style</a:t>
            </a:r>
            <a:endParaRPr lang="en-US"/>
          </a:p>
        </p:txBody>
      </p:sp>
      <p:sp>
        <p:nvSpPr>
          <p:cNvPr id="9" name="Subtitle 8"/>
          <p:cNvSpPr>
            <a:spLocks noGrp="1"/>
          </p:cNvSpPr>
          <p:nvPr>
            <p:ph type="subTitle" idx="1"/>
          </p:nvPr>
        </p:nvSpPr>
        <p:spPr>
          <a:xfrm>
            <a:off x="914400" y="2834640"/>
            <a:ext cx="7772400" cy="1508760"/>
          </a:xfrm>
        </p:spPr>
        <p:txBody>
          <a:bodyPr lIns="100584"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5" name="Date Placeholder 27"/>
          <p:cNvSpPr>
            <a:spLocks noGrp="1"/>
          </p:cNvSpPr>
          <p:nvPr>
            <p:ph type="dt" sz="half" idx="10"/>
          </p:nvPr>
        </p:nvSpPr>
        <p:spPr/>
        <p:txBody>
          <a:bodyPr/>
          <a:lstStyle>
            <a:lvl1pPr>
              <a:defRPr/>
            </a:lvl1pPr>
            <a:extLst/>
          </a:lstStyle>
          <a:p>
            <a:pPr>
              <a:defRPr/>
            </a:pPr>
            <a:endParaRPr lang="en-US"/>
          </a:p>
        </p:txBody>
      </p:sp>
      <p:sp>
        <p:nvSpPr>
          <p:cNvPr id="16" name="Footer Placeholder 16"/>
          <p:cNvSpPr>
            <a:spLocks noGrp="1"/>
          </p:cNvSpPr>
          <p:nvPr>
            <p:ph type="ftr" sz="quarter" idx="11"/>
          </p:nvPr>
        </p:nvSpPr>
        <p:spPr/>
        <p:txBody>
          <a:bodyPr/>
          <a:lstStyle>
            <a:lvl1pPr>
              <a:defRPr/>
            </a:lvl1pPr>
            <a:extLst/>
          </a:lstStyle>
          <a:p>
            <a:pPr>
              <a:defRPr/>
            </a:pPr>
            <a:endParaRPr lang="en-US"/>
          </a:p>
        </p:txBody>
      </p:sp>
      <p:sp>
        <p:nvSpPr>
          <p:cNvPr id="17" name="Slide Number Placeholder 28"/>
          <p:cNvSpPr>
            <a:spLocks noGrp="1"/>
          </p:cNvSpPr>
          <p:nvPr>
            <p:ph type="sldNum" sz="quarter" idx="12"/>
          </p:nvPr>
        </p:nvSpPr>
        <p:spPr/>
        <p:txBody>
          <a:bodyPr/>
          <a:lstStyle>
            <a:lvl1pPr>
              <a:defRPr/>
            </a:lvl1pPr>
            <a:extLst/>
          </a:lstStyle>
          <a:p>
            <a:pPr>
              <a:defRPr/>
            </a:pPr>
            <a:fld id="{C87E6890-D7BA-49B4-96E3-380C5118167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06D64051-CCBA-439B-8D58-EA550B31A15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3B3EFA60-CC57-4BFA-8AFF-FA7136411BA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7A22866D-DA45-4AD4-8EDA-E5A373D4CF2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Freeform 3"/>
          <p:cNvSpPr>
            <a:spLocks/>
          </p:cNvSpPr>
          <p:nvPr/>
        </p:nvSpPr>
        <p:spPr bwMode="auto">
          <a:xfrm>
            <a:off x="4829175" y="1073150"/>
            <a:ext cx="4321175"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a:defRPr/>
            </a:pPr>
            <a:endParaRPr lang="en-US"/>
          </a:p>
        </p:txBody>
      </p:sp>
      <p:sp>
        <p:nvSpPr>
          <p:cNvPr id="5" name="Freeform 4"/>
          <p:cNvSpPr>
            <a:spLocks/>
          </p:cNvSpPr>
          <p:nvPr/>
        </p:nvSpPr>
        <p:spPr bwMode="auto">
          <a:xfrm>
            <a:off x="374650" y="0"/>
            <a:ext cx="5513388" cy="6615113"/>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a:defRPr/>
            </a:pPr>
            <a:endParaRPr lang="en-US"/>
          </a:p>
        </p:txBody>
      </p:sp>
      <p:sp>
        <p:nvSpPr>
          <p:cNvPr id="6" name="Freeform 5"/>
          <p:cNvSpPr>
            <a:spLocks/>
          </p:cNvSpPr>
          <p:nvPr/>
        </p:nvSpPr>
        <p:spPr bwMode="auto">
          <a:xfrm rot="5236414">
            <a:off x="4461669" y="1483519"/>
            <a:ext cx="4114800" cy="1189038"/>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Freeform 6"/>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8" name="Freeform 7"/>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9" name="Freeform 8"/>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0" name="Freeform 9"/>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1" name="Freeform 10"/>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2" name="Freeform 11"/>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3" name="Freeform 12"/>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4" name="Freeform 13"/>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5" name="Freeform 14"/>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6" name="Freeform 15"/>
          <p:cNvSpPr>
            <a:spLocks/>
          </p:cNvSpPr>
          <p:nvPr/>
        </p:nvSpPr>
        <p:spPr bwMode="auto">
          <a:xfrm>
            <a:off x="366713"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7" name="Freeform 16"/>
          <p:cNvSpPr>
            <a:spLocks/>
          </p:cNvSpPr>
          <p:nvPr/>
        </p:nvSpPr>
        <p:spPr bwMode="auto">
          <a:xfrm>
            <a:off x="366713"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8" name="Freeform 17"/>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9" name="Rectangle 18"/>
          <p:cNvSpPr/>
          <p:nvPr/>
        </p:nvSpPr>
        <p:spPr>
          <a:xfrm>
            <a:off x="363538" y="401638"/>
            <a:ext cx="8504237"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0" name="Rectangle 19"/>
          <p:cNvSpPr/>
          <p:nvPr/>
        </p:nvSpPr>
        <p:spPr>
          <a:xfrm flipH="1">
            <a:off x="371475" y="681038"/>
            <a:ext cx="2698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1" name="Rectangle 20"/>
          <p:cNvSpPr/>
          <p:nvPr/>
        </p:nvSpPr>
        <p:spPr>
          <a:xfrm flipH="1">
            <a:off x="411163" y="681038"/>
            <a:ext cx="2698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2" name="Rectangle 21"/>
          <p:cNvSpPr/>
          <p:nvPr/>
        </p:nvSpPr>
        <p:spPr>
          <a:xfrm flipH="1">
            <a:off x="447675"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3" name="Rectangle 22"/>
          <p:cNvSpPr/>
          <p:nvPr/>
        </p:nvSpPr>
        <p:spPr>
          <a:xfrm flipH="1">
            <a:off x="476250"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4" name="Rectangle 23"/>
          <p:cNvSpPr/>
          <p:nvPr/>
        </p:nvSpPr>
        <p:spPr>
          <a:xfrm>
            <a:off x="500063" y="681038"/>
            <a:ext cx="36512"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3" name="Text Placeholder 2"/>
          <p:cNvSpPr>
            <a:spLocks noGrp="1"/>
          </p:cNvSpPr>
          <p:nvPr>
            <p:ph type="body" idx="1"/>
          </p:nvPr>
        </p:nvSpPr>
        <p:spPr>
          <a:xfrm>
            <a:off x="706902" y="1351672"/>
            <a:ext cx="5718048" cy="977486"/>
          </a:xfrm>
        </p:spPr>
        <p:txBody>
          <a:bodyPr lIns="82296" bIns="0"/>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lang="en-US" smtClean="0"/>
              <a:t>Click to edit Master title style</a:t>
            </a:r>
            <a:endParaRPr lang="en-US"/>
          </a:p>
        </p:txBody>
      </p:sp>
      <p:sp>
        <p:nvSpPr>
          <p:cNvPr id="25" name="Date Placeholder 3"/>
          <p:cNvSpPr>
            <a:spLocks noGrp="1"/>
          </p:cNvSpPr>
          <p:nvPr>
            <p:ph type="dt" sz="half" idx="10"/>
          </p:nvPr>
        </p:nvSpPr>
        <p:spPr/>
        <p:txBody>
          <a:bodyPr/>
          <a:lstStyle>
            <a:lvl1pPr>
              <a:defRPr/>
            </a:lvl1pPr>
            <a:extLst/>
          </a:lstStyle>
          <a:p>
            <a:pPr>
              <a:defRPr/>
            </a:pPr>
            <a:endParaRPr lang="en-US"/>
          </a:p>
        </p:txBody>
      </p:sp>
      <p:sp>
        <p:nvSpPr>
          <p:cNvPr id="26" name="Footer Placeholder 4"/>
          <p:cNvSpPr>
            <a:spLocks noGrp="1"/>
          </p:cNvSpPr>
          <p:nvPr>
            <p:ph type="ftr" sz="quarter" idx="11"/>
          </p:nvPr>
        </p:nvSpPr>
        <p:spPr/>
        <p:txBody>
          <a:bodyPr/>
          <a:lstStyle>
            <a:lvl1pPr>
              <a:defRPr/>
            </a:lvl1pPr>
            <a:extLst/>
          </a:lstStyle>
          <a:p>
            <a:pPr>
              <a:defRPr/>
            </a:pPr>
            <a:endParaRPr lang="en-US"/>
          </a:p>
        </p:txBody>
      </p:sp>
      <p:sp>
        <p:nvSpPr>
          <p:cNvPr id="27" name="Slide Number Placeholder 5"/>
          <p:cNvSpPr>
            <a:spLocks noGrp="1"/>
          </p:cNvSpPr>
          <p:nvPr>
            <p:ph type="sldNum" sz="quarter" idx="12"/>
          </p:nvPr>
        </p:nvSpPr>
        <p:spPr/>
        <p:txBody>
          <a:bodyPr/>
          <a:lstStyle>
            <a:lvl1pPr>
              <a:defRPr/>
            </a:lvl1pPr>
            <a:extLst/>
          </a:lstStyle>
          <a:p>
            <a:pPr>
              <a:defRPr/>
            </a:pPr>
            <a:fld id="{04F87D60-64C2-4F56-A6C5-39DF3212512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5608D376-5636-455D-AFB3-1818EB57863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Rectangle 6"/>
          <p:cNvSpPr/>
          <p:nvPr/>
        </p:nvSpPr>
        <p:spPr>
          <a:xfrm>
            <a:off x="0" y="401638"/>
            <a:ext cx="8867775"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Rectangle 7"/>
          <p:cNvSpPr/>
          <p:nvPr/>
        </p:nvSpPr>
        <p:spPr>
          <a:xfrm>
            <a:off x="87313" y="681038"/>
            <a:ext cx="460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9" name="Rectangle 8"/>
          <p:cNvSpPr/>
          <p:nvPr/>
        </p:nvSpPr>
        <p:spPr>
          <a:xfrm>
            <a:off x="47625" y="681038"/>
            <a:ext cx="26988"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0" name="Rectangle 9"/>
          <p:cNvSpPr/>
          <p:nvPr/>
        </p:nvSpPr>
        <p:spPr>
          <a:xfrm>
            <a:off x="28575"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1" name="Rectangle 10"/>
          <p:cNvSpPr/>
          <p:nvPr/>
        </p:nvSpPr>
        <p:spPr>
          <a:xfrm>
            <a:off x="0"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2" name="Rectangle 11"/>
          <p:cNvSpPr/>
          <p:nvPr/>
        </p:nvSpPr>
        <p:spPr>
          <a:xfrm flipH="1">
            <a:off x="149225"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3" name="Rectangle 12"/>
          <p:cNvSpPr/>
          <p:nvPr/>
        </p:nvSpPr>
        <p:spPr>
          <a:xfrm flipH="1">
            <a:off x="188913"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4" name="Rectangle 13"/>
          <p:cNvSpPr/>
          <p:nvPr/>
        </p:nvSpPr>
        <p:spPr>
          <a:xfrm flipH="1">
            <a:off x="227013"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5" name="Rectangle 14"/>
          <p:cNvSpPr/>
          <p:nvPr/>
        </p:nvSpPr>
        <p:spPr>
          <a:xfrm flipH="1">
            <a:off x="255588" y="681038"/>
            <a:ext cx="79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6" name="Rectangle 15"/>
          <p:cNvSpPr/>
          <p:nvPr/>
        </p:nvSpPr>
        <p:spPr>
          <a:xfrm>
            <a:off x="279400" y="681038"/>
            <a:ext cx="36513"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 name="Title 1"/>
          <p:cNvSpPr>
            <a:spLocks noGrp="1"/>
          </p:cNvSpPr>
          <p:nvPr>
            <p:ph type="title"/>
          </p:nvPr>
        </p:nvSpPr>
        <p:spPr>
          <a:xfrm>
            <a:off x="504824" y="512064"/>
            <a:ext cx="7772400" cy="914400"/>
          </a:xfrm>
        </p:spPr>
        <p:txBody>
          <a:bodyPr/>
          <a:lstStyle>
            <a:lvl1pPr>
              <a:defRPr sz="4000"/>
            </a:lvl1pPr>
            <a:extLst/>
          </a:lstStyle>
          <a:p>
            <a:r>
              <a:rPr lang="en-US" smtClean="0"/>
              <a:t>Click to edit Master title style</a:t>
            </a:r>
            <a:endParaRPr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Date Placeholder 6"/>
          <p:cNvSpPr>
            <a:spLocks noGrp="1"/>
          </p:cNvSpPr>
          <p:nvPr>
            <p:ph type="dt" sz="half" idx="10"/>
          </p:nvPr>
        </p:nvSpPr>
        <p:spPr/>
        <p:txBody>
          <a:bodyPr/>
          <a:lstStyle>
            <a:lvl1pPr>
              <a:defRPr/>
            </a:lvl1pPr>
            <a:extLst/>
          </a:lstStyle>
          <a:p>
            <a:pPr>
              <a:defRPr/>
            </a:pPr>
            <a:endParaRPr lang="en-US"/>
          </a:p>
        </p:txBody>
      </p:sp>
      <p:sp>
        <p:nvSpPr>
          <p:cNvPr id="18" name="Footer Placeholder 7"/>
          <p:cNvSpPr>
            <a:spLocks noGrp="1"/>
          </p:cNvSpPr>
          <p:nvPr>
            <p:ph type="ftr" sz="quarter" idx="11"/>
          </p:nvPr>
        </p:nvSpPr>
        <p:spPr/>
        <p:txBody>
          <a:bodyPr/>
          <a:lstStyle>
            <a:lvl1pPr>
              <a:defRPr/>
            </a:lvl1pPr>
            <a:extLst/>
          </a:lstStyle>
          <a:p>
            <a:pPr>
              <a:defRPr/>
            </a:pPr>
            <a:endParaRPr lang="en-US"/>
          </a:p>
        </p:txBody>
      </p:sp>
      <p:sp>
        <p:nvSpPr>
          <p:cNvPr id="19" name="Slide Number Placeholder 8"/>
          <p:cNvSpPr>
            <a:spLocks noGrp="1"/>
          </p:cNvSpPr>
          <p:nvPr>
            <p:ph type="sldNum" sz="quarter" idx="12"/>
          </p:nvPr>
        </p:nvSpPr>
        <p:spPr/>
        <p:txBody>
          <a:bodyPr/>
          <a:lstStyle>
            <a:lvl1pPr>
              <a:defRPr/>
            </a:lvl1pPr>
            <a:extLst/>
          </a:lstStyle>
          <a:p>
            <a:pPr>
              <a:defRPr/>
            </a:pPr>
            <a:fld id="{AF9EB8EB-0003-4236-80BE-E555D7DC16E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DBBDF9B7-CF59-4D60-8AB4-CCD7428C2EB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extLst/>
          </a:lstStyle>
          <a:p>
            <a:pPr>
              <a:defRPr/>
            </a:pPr>
            <a:endParaRPr lang="en-US"/>
          </a:p>
        </p:txBody>
      </p:sp>
      <p:sp>
        <p:nvSpPr>
          <p:cNvPr id="3" name="Footer Placeholder 2"/>
          <p:cNvSpPr>
            <a:spLocks noGrp="1"/>
          </p:cNvSpPr>
          <p:nvPr>
            <p:ph type="ftr" sz="quarter" idx="11"/>
          </p:nvPr>
        </p:nvSpPr>
        <p:spPr/>
        <p:txBody>
          <a:bodyPr/>
          <a:lstStyle>
            <a:lvl1pPr>
              <a:defRPr/>
            </a:lvl1pPr>
            <a:extLst/>
          </a:lstStyle>
          <a:p>
            <a:pPr>
              <a:defRPr/>
            </a:pPr>
            <a:endParaRPr lang="en-US"/>
          </a:p>
        </p:txBody>
      </p:sp>
      <p:sp>
        <p:nvSpPr>
          <p:cNvPr id="4" name="Slide Number Placeholder 3"/>
          <p:cNvSpPr>
            <a:spLocks noGrp="1"/>
          </p:cNvSpPr>
          <p:nvPr>
            <p:ph type="sldNum" sz="quarter" idx="12"/>
          </p:nvPr>
        </p:nvSpPr>
        <p:spPr/>
        <p:txBody>
          <a:bodyPr/>
          <a:lstStyle>
            <a:lvl1pPr>
              <a:defRPr/>
            </a:lvl1pPr>
            <a:extLst/>
          </a:lstStyle>
          <a:p>
            <a:pPr>
              <a:defRPr/>
            </a:pPr>
            <a:fld id="{E7261898-179B-4A81-BACB-1F28CEF0884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lang="en-US" smtClean="0"/>
              <a:t>Click to edit Master title style</a:t>
            </a:r>
            <a:endParaRPr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F14ED1BD-9798-477F-9B90-F0C422D2ABF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a:off x="368300" y="0"/>
            <a:ext cx="8777288" cy="1878013"/>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6" name="Straight Connector 5"/>
          <p:cNvCxnSpPr/>
          <p:nvPr/>
        </p:nvCxnSpPr>
        <p:spPr>
          <a:xfrm flipV="1">
            <a:off x="363538" y="1884363"/>
            <a:ext cx="8782050"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7" name="Group 19"/>
          <p:cNvGrpSpPr>
            <a:grpSpLocks/>
          </p:cNvGrpSpPr>
          <p:nvPr/>
        </p:nvGrpSpPr>
        <p:grpSpPr bwMode="auto">
          <a:xfrm rot="5400000">
            <a:off x="8515351" y="1219200"/>
            <a:ext cx="131762" cy="128587"/>
            <a:chOff x="6668087" y="1297746"/>
            <a:chExt cx="161840" cy="156602"/>
          </a:xfrm>
        </p:grpSpPr>
        <p:cxnSp>
          <p:nvCxnSpPr>
            <p:cNvPr id="8" name="Straight Connector 7"/>
            <p:cNvCxnSpPr/>
            <p:nvPr/>
          </p:nvCxnSpPr>
          <p:spPr>
            <a:xfrm rot="16200000">
              <a:off x="6663593" y="1300308"/>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5400000" flipH="1">
              <a:off x="6744513" y="1299332"/>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1" name="Group 25"/>
          <p:cNvGrpSpPr>
            <a:grpSpLocks/>
          </p:cNvGrpSpPr>
          <p:nvPr/>
        </p:nvGrpSpPr>
        <p:grpSpPr bwMode="auto">
          <a:xfrm rot="5400000">
            <a:off x="8667751" y="1371600"/>
            <a:ext cx="131762" cy="128587"/>
            <a:chOff x="6668087" y="1297746"/>
            <a:chExt cx="161840" cy="156602"/>
          </a:xfrm>
        </p:grpSpPr>
        <p:cxnSp>
          <p:nvCxnSpPr>
            <p:cNvPr id="12" name="Straight Connector 11"/>
            <p:cNvCxnSpPr/>
            <p:nvPr/>
          </p:nvCxnSpPr>
          <p:spPr>
            <a:xfrm rot="16200000">
              <a:off x="6663593" y="1300308"/>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rot="5400000" flipH="1">
              <a:off x="6744513" y="1299332"/>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5" name="Group 29"/>
          <p:cNvGrpSpPr>
            <a:grpSpLocks/>
          </p:cNvGrpSpPr>
          <p:nvPr/>
        </p:nvGrpSpPr>
        <p:grpSpPr bwMode="auto">
          <a:xfrm rot="5400000">
            <a:off x="8320087" y="1474788"/>
            <a:ext cx="131763" cy="128588"/>
            <a:chOff x="6668087" y="1297746"/>
            <a:chExt cx="161840" cy="156602"/>
          </a:xfrm>
        </p:grpSpPr>
        <p:cxnSp>
          <p:nvCxnSpPr>
            <p:cNvPr id="16" name="Straight Connector 15"/>
            <p:cNvCxnSpPr/>
            <p:nvPr/>
          </p:nvCxnSpPr>
          <p:spPr>
            <a:xfrm rot="16200000">
              <a:off x="6663592" y="1300307"/>
              <a:ext cx="88934"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16200000" flipV="1">
              <a:off x="6685198" y="1391513"/>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rot="5400000" flipH="1">
              <a:off x="6744512" y="1299332"/>
              <a:ext cx="88934"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lang="en-US" smtClean="0"/>
              <a:t>Click to edit Master title style</a:t>
            </a:r>
            <a:endParaRPr lang="en-US"/>
          </a:p>
        </p:txBody>
      </p:sp>
      <p:sp>
        <p:nvSpPr>
          <p:cNvPr id="3" name="Picture Placeholder 2"/>
          <p:cNvSpPr>
            <a:spLocks noGrp="1"/>
          </p:cNvSpPr>
          <p:nvPr>
            <p:ph type="pic" idx="1"/>
          </p:nvPr>
        </p:nvSpPr>
        <p:spPr>
          <a:xfrm>
            <a:off x="368032" y="1893781"/>
            <a:ext cx="8778240" cy="4960144"/>
          </a:xfrm>
          <a:solidFill>
            <a:schemeClr val="bg2"/>
          </a:solidFill>
        </p:spPr>
        <p:txBody>
          <a:bodyPr>
            <a:normAutofit/>
          </a:bodyPr>
          <a:lstStyle>
            <a:lvl1pPr marL="0" indent="0">
              <a:buNone/>
              <a:defRPr sz="3200"/>
            </a:lvl1pPr>
            <a:extLst/>
          </a:lstStyle>
          <a:p>
            <a:pPr lvl="0"/>
            <a:r>
              <a:rPr lang="en-US" noProof="0" smtClean="0"/>
              <a:t>Click icon to add picture</a:t>
            </a:r>
            <a:endParaRPr lang="en-US" noProof="0"/>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9" name="Date Placeholder 4"/>
          <p:cNvSpPr>
            <a:spLocks noGrp="1"/>
          </p:cNvSpPr>
          <p:nvPr>
            <p:ph type="dt" sz="half" idx="10"/>
          </p:nvPr>
        </p:nvSpPr>
        <p:spPr>
          <a:xfrm>
            <a:off x="6477000" y="55563"/>
            <a:ext cx="2133600" cy="365125"/>
          </a:xfrm>
        </p:spPr>
        <p:txBody>
          <a:bodyPr/>
          <a:lstStyle>
            <a:lvl1pPr>
              <a:defRPr/>
            </a:lvl1pPr>
            <a:extLst/>
          </a:lstStyle>
          <a:p>
            <a:pPr>
              <a:defRPr/>
            </a:pPr>
            <a:endParaRPr lang="en-US"/>
          </a:p>
        </p:txBody>
      </p:sp>
      <p:sp>
        <p:nvSpPr>
          <p:cNvPr id="20" name="Footer Placeholder 5"/>
          <p:cNvSpPr>
            <a:spLocks noGrp="1"/>
          </p:cNvSpPr>
          <p:nvPr>
            <p:ph type="ftr" sz="quarter" idx="11"/>
          </p:nvPr>
        </p:nvSpPr>
        <p:spPr>
          <a:xfrm>
            <a:off x="914400" y="55563"/>
            <a:ext cx="5562600" cy="365125"/>
          </a:xfrm>
        </p:spPr>
        <p:txBody>
          <a:bodyPr/>
          <a:lstStyle>
            <a:lvl1pPr>
              <a:defRPr/>
            </a:lvl1pPr>
            <a:extLst/>
          </a:lstStyle>
          <a:p>
            <a:pPr>
              <a:defRPr/>
            </a:pPr>
            <a:endParaRPr lang="en-US"/>
          </a:p>
        </p:txBody>
      </p:sp>
      <p:sp>
        <p:nvSpPr>
          <p:cNvPr id="21" name="Slide Number Placeholder 6"/>
          <p:cNvSpPr>
            <a:spLocks noGrp="1"/>
          </p:cNvSpPr>
          <p:nvPr>
            <p:ph type="sldNum" sz="quarter" idx="12"/>
          </p:nvPr>
        </p:nvSpPr>
        <p:spPr>
          <a:xfrm>
            <a:off x="8610600" y="55563"/>
            <a:ext cx="457200" cy="365125"/>
          </a:xfrm>
        </p:spPr>
        <p:txBody>
          <a:bodyPr/>
          <a:lstStyle>
            <a:lvl1pPr>
              <a:defRPr/>
            </a:lvl1pPr>
            <a:extLst/>
          </a:lstStyle>
          <a:p>
            <a:pPr>
              <a:defRPr/>
            </a:pPr>
            <a:fld id="{C8F91645-3FD0-49CA-8AE7-A54AC796C57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Rectangle 7"/>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9" name="Rectangle 8"/>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0" name="Rectangle 9"/>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1" name="Rectangle 10"/>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2" name="Rectangle 11"/>
          <p:cNvSpPr/>
          <p:nvPr/>
        </p:nvSpPr>
        <p:spPr>
          <a:xfrm>
            <a:off x="309563" y="681038"/>
            <a:ext cx="46037"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5" name="Rectangle 14"/>
          <p:cNvSpPr/>
          <p:nvPr/>
        </p:nvSpPr>
        <p:spPr>
          <a:xfrm>
            <a:off x="268288" y="681038"/>
            <a:ext cx="2857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6" name="Rectangle 15"/>
          <p:cNvSpPr/>
          <p:nvPr/>
        </p:nvSpPr>
        <p:spPr>
          <a:xfrm>
            <a:off x="249238" y="681038"/>
            <a:ext cx="952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7" name="Rectangle 16"/>
          <p:cNvSpPr/>
          <p:nvPr/>
        </p:nvSpPr>
        <p:spPr>
          <a:xfrm>
            <a:off x="222250" y="681038"/>
            <a:ext cx="7938"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2" name="Title Placeholder 21"/>
          <p:cNvSpPr>
            <a:spLocks noGrp="1"/>
          </p:cNvSpPr>
          <p:nvPr>
            <p:ph type="title"/>
          </p:nvPr>
        </p:nvSpPr>
        <p:spPr>
          <a:xfrm>
            <a:off x="914400" y="512763"/>
            <a:ext cx="7772400" cy="914400"/>
          </a:xfrm>
          <a:prstGeom prst="rect">
            <a:avLst/>
          </a:prstGeom>
        </p:spPr>
        <p:txBody>
          <a:bodyPr vert="horz" anchor="t">
            <a:noAutofit/>
          </a:bodyPr>
          <a:lstStyle>
            <a:extLst/>
          </a:lstStyle>
          <a:p>
            <a:r>
              <a:rPr lang="en-US" smtClean="0"/>
              <a:t>Click to edit Master title style</a:t>
            </a:r>
            <a:endParaRPr lang="en-US"/>
          </a:p>
        </p:txBody>
      </p:sp>
      <p:sp>
        <p:nvSpPr>
          <p:cNvPr id="1036" name="Text Placeholder 12"/>
          <p:cNvSpPr>
            <a:spLocks noGrp="1"/>
          </p:cNvSpPr>
          <p:nvPr>
            <p:ph type="body" idx="1"/>
          </p:nvPr>
        </p:nvSpPr>
        <p:spPr bwMode="auto">
          <a:xfrm>
            <a:off x="914400" y="178435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pPr>
              <a:defRPr/>
            </a:pPr>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pPr>
              <a:defRPr/>
            </a:pPr>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smtClean="0">
                <a:solidFill>
                  <a:schemeClr val="tx2"/>
                </a:solidFill>
              </a:defRPr>
            </a:lvl1pPr>
            <a:extLst/>
          </a:lstStyle>
          <a:p>
            <a:pPr>
              <a:defRPr/>
            </a:pPr>
            <a:fld id="{AA2B3885-F4A9-4274-BF6A-2F4F881BE5FF}"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83" r:id="rId1"/>
    <p:sldLayoutId id="2147483678" r:id="rId2"/>
    <p:sldLayoutId id="2147483684" r:id="rId3"/>
    <p:sldLayoutId id="2147483685" r:id="rId4"/>
    <p:sldLayoutId id="2147483686" r:id="rId5"/>
    <p:sldLayoutId id="2147483679" r:id="rId6"/>
    <p:sldLayoutId id="2147483687" r:id="rId7"/>
    <p:sldLayoutId id="2147483680" r:id="rId8"/>
    <p:sldLayoutId id="2147483688" r:id="rId9"/>
    <p:sldLayoutId id="2147483681" r:id="rId10"/>
    <p:sldLayoutId id="2147483682" r:id="rId11"/>
  </p:sldLayoutIdLst>
  <p:txStyles>
    <p:titleStyle>
      <a:lvl1pPr algn="l" rtl="0" fontAlgn="base">
        <a:spcBef>
          <a:spcPct val="0"/>
        </a:spcBef>
        <a:spcAft>
          <a:spcPct val="0"/>
        </a:spcAft>
        <a:defRPr sz="4000" kern="1200" spc="-100">
          <a:solidFill>
            <a:srgbClr val="C1EEFF"/>
          </a:solidFill>
          <a:latin typeface="+mj-lt"/>
          <a:ea typeface="+mj-ea"/>
          <a:cs typeface="+mj-cs"/>
        </a:defRPr>
      </a:lvl1pPr>
      <a:lvl2pPr algn="l" rtl="0" fontAlgn="base">
        <a:spcBef>
          <a:spcPct val="0"/>
        </a:spcBef>
        <a:spcAft>
          <a:spcPct val="0"/>
        </a:spcAft>
        <a:defRPr sz="4000">
          <a:solidFill>
            <a:srgbClr val="C1EEFF"/>
          </a:solidFill>
          <a:latin typeface="Consolas" pitchFamily="49" charset="0"/>
        </a:defRPr>
      </a:lvl2pPr>
      <a:lvl3pPr algn="l" rtl="0" fontAlgn="base">
        <a:spcBef>
          <a:spcPct val="0"/>
        </a:spcBef>
        <a:spcAft>
          <a:spcPct val="0"/>
        </a:spcAft>
        <a:defRPr sz="4000">
          <a:solidFill>
            <a:srgbClr val="C1EEFF"/>
          </a:solidFill>
          <a:latin typeface="Consolas" pitchFamily="49" charset="0"/>
        </a:defRPr>
      </a:lvl3pPr>
      <a:lvl4pPr algn="l" rtl="0" fontAlgn="base">
        <a:spcBef>
          <a:spcPct val="0"/>
        </a:spcBef>
        <a:spcAft>
          <a:spcPct val="0"/>
        </a:spcAft>
        <a:defRPr sz="4000">
          <a:solidFill>
            <a:srgbClr val="C1EEFF"/>
          </a:solidFill>
          <a:latin typeface="Consolas" pitchFamily="49" charset="0"/>
        </a:defRPr>
      </a:lvl4pPr>
      <a:lvl5pPr algn="l" rtl="0" fontAlgn="base">
        <a:spcBef>
          <a:spcPct val="0"/>
        </a:spcBef>
        <a:spcAft>
          <a:spcPct val="0"/>
        </a:spcAft>
        <a:defRPr sz="4000">
          <a:solidFill>
            <a:srgbClr val="C1EEFF"/>
          </a:solidFill>
          <a:latin typeface="Consolas" pitchFamily="49" charset="0"/>
        </a:defRPr>
      </a:lvl5pPr>
      <a:lvl6pPr marL="457200" algn="l" rtl="0" fontAlgn="base">
        <a:spcBef>
          <a:spcPct val="0"/>
        </a:spcBef>
        <a:spcAft>
          <a:spcPct val="0"/>
        </a:spcAft>
        <a:defRPr sz="4000">
          <a:solidFill>
            <a:srgbClr val="C1EEFF"/>
          </a:solidFill>
          <a:latin typeface="Consolas" pitchFamily="49" charset="0"/>
        </a:defRPr>
      </a:lvl6pPr>
      <a:lvl7pPr marL="914400" algn="l" rtl="0" fontAlgn="base">
        <a:spcBef>
          <a:spcPct val="0"/>
        </a:spcBef>
        <a:spcAft>
          <a:spcPct val="0"/>
        </a:spcAft>
        <a:defRPr sz="4000">
          <a:solidFill>
            <a:srgbClr val="C1EEFF"/>
          </a:solidFill>
          <a:latin typeface="Consolas" pitchFamily="49" charset="0"/>
        </a:defRPr>
      </a:lvl7pPr>
      <a:lvl8pPr marL="1371600" algn="l" rtl="0" fontAlgn="base">
        <a:spcBef>
          <a:spcPct val="0"/>
        </a:spcBef>
        <a:spcAft>
          <a:spcPct val="0"/>
        </a:spcAft>
        <a:defRPr sz="4000">
          <a:solidFill>
            <a:srgbClr val="C1EEFF"/>
          </a:solidFill>
          <a:latin typeface="Consolas" pitchFamily="49" charset="0"/>
        </a:defRPr>
      </a:lvl8pPr>
      <a:lvl9pPr marL="1828800" algn="l" rtl="0" fontAlgn="base">
        <a:spcBef>
          <a:spcPct val="0"/>
        </a:spcBef>
        <a:spcAft>
          <a:spcPct val="0"/>
        </a:spcAft>
        <a:defRPr sz="4000">
          <a:solidFill>
            <a:srgbClr val="C1EEFF"/>
          </a:solidFill>
          <a:latin typeface="Consolas" pitchFamily="49" charset="0"/>
        </a:defRPr>
      </a:lvl9pPr>
      <a:extLst/>
    </p:titleStyle>
    <p:bodyStyle>
      <a:lvl1pPr marL="411163" indent="-342900" algn="l" rtl="0" fontAlgn="base">
        <a:spcBef>
          <a:spcPts val="700"/>
        </a:spcBef>
        <a:spcAft>
          <a:spcPct val="0"/>
        </a:spcAft>
        <a:buClr>
          <a:schemeClr val="tx2"/>
        </a:buClr>
        <a:buSzPct val="95000"/>
        <a:buFont typeface="Wingdings" pitchFamily="2" charset="2"/>
        <a:buChar char=""/>
        <a:defRPr sz="3000" kern="1200">
          <a:solidFill>
            <a:schemeClr val="tx1"/>
          </a:solidFill>
          <a:latin typeface="+mn-lt"/>
          <a:ea typeface="+mn-ea"/>
          <a:cs typeface="+mn-cs"/>
        </a:defRPr>
      </a:lvl1pPr>
      <a:lvl2pPr marL="739775" indent="-285750" algn="l" rtl="0" fontAlgn="base">
        <a:spcBef>
          <a:spcPct val="20000"/>
        </a:spcBef>
        <a:spcAft>
          <a:spcPct val="0"/>
        </a:spcAft>
        <a:buClr>
          <a:schemeClr val="accent2"/>
        </a:buClr>
        <a:buSzPct val="90000"/>
        <a:buFont typeface="Wingdings" pitchFamily="2" charset="2"/>
        <a:buChar char=""/>
        <a:defRPr sz="2600" kern="1200">
          <a:solidFill>
            <a:schemeClr val="tx1"/>
          </a:solidFill>
          <a:latin typeface="+mn-lt"/>
          <a:ea typeface="+mn-ea"/>
          <a:cs typeface="+mn-cs"/>
        </a:defRPr>
      </a:lvl2pPr>
      <a:lvl3pPr marL="995363" indent="-228600" algn="l" rtl="0" fontAlgn="base">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260475" indent="-228600" algn="l" rtl="0" fontAlgn="base">
        <a:spcBef>
          <a:spcPct val="20000"/>
        </a:spcBef>
        <a:spcAft>
          <a:spcPct val="0"/>
        </a:spcAft>
        <a:buClr>
          <a:srgbClr val="FEB80A"/>
        </a:buClr>
        <a:buFont typeface="Wingdings 3" pitchFamily="18" charset="2"/>
        <a:buChar char=""/>
        <a:defRPr sz="2200" kern="1200">
          <a:solidFill>
            <a:schemeClr val="tx1"/>
          </a:solidFill>
          <a:latin typeface="+mn-lt"/>
          <a:ea typeface="+mn-ea"/>
          <a:cs typeface="+mn-cs"/>
        </a:defRPr>
      </a:lvl4pPr>
      <a:lvl5pPr marL="1481138" indent="-209550" algn="l" rtl="0" fontAlgn="base">
        <a:spcBef>
          <a:spcPct val="20000"/>
        </a:spcBef>
        <a:spcAft>
          <a:spcPct val="0"/>
        </a:spcAft>
        <a:buClr>
          <a:srgbClr val="FEB80A"/>
        </a:buClr>
        <a:buFont typeface="Wingdings 2" pitchFamily="18" charset="2"/>
        <a:buChar char=""/>
        <a:defRPr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539552" y="-13132840"/>
            <a:ext cx="8424936" cy="19730192"/>
          </a:xfrm>
        </p:spPr>
        <p:txBody>
          <a:bodyPr/>
          <a:lstStyle/>
          <a:p>
            <a:r>
              <a:rPr lang="en-NZ" sz="2800" dirty="0" smtClean="0"/>
              <a:t>Hosea  3  </a:t>
            </a:r>
            <a:r>
              <a:rPr lang="en-NZ" sz="2400" dirty="0" smtClean="0"/>
              <a:t>The love of God revealed</a:t>
            </a:r>
          </a:p>
          <a:p>
            <a:pPr marL="582613" indent="-514350">
              <a:tabLst>
                <a:tab pos="987425" algn="l"/>
              </a:tabLst>
            </a:pPr>
            <a:r>
              <a:rPr lang="en-US" sz="2800" b="1" dirty="0" smtClean="0">
                <a:latin typeface="Candara" pitchFamily="34" charset="0"/>
              </a:rPr>
              <a:t>What  does love look like?</a:t>
            </a:r>
          </a:p>
          <a:p>
            <a:pPr marL="582613" indent="-514350">
              <a:tabLst>
                <a:tab pos="987425" algn="l"/>
              </a:tabLst>
            </a:pPr>
            <a:r>
              <a:rPr lang="en-NZ" sz="2400" dirty="0" smtClean="0"/>
              <a:t>The love that God gives us is real and true however do we actually feel and know that love?</a:t>
            </a:r>
          </a:p>
          <a:p>
            <a:pPr marL="582613" indent="-514350">
              <a:tabLst>
                <a:tab pos="987425" algn="l"/>
              </a:tabLst>
            </a:pPr>
            <a:r>
              <a:rPr lang="en-NZ" sz="2400" dirty="0" smtClean="0"/>
              <a:t>The marriage of Hosea and </a:t>
            </a:r>
            <a:r>
              <a:rPr lang="en-NZ" sz="2400" dirty="0" err="1" smtClean="0"/>
              <a:t>Gomar</a:t>
            </a:r>
            <a:r>
              <a:rPr lang="en-NZ" sz="2400" dirty="0" smtClean="0"/>
              <a:t> symbolised the relationship of the Lord and Israel. To know the true meaning of love and faithfulness.</a:t>
            </a:r>
          </a:p>
          <a:p>
            <a:pPr marL="582613" indent="-514350">
              <a:tabLst>
                <a:tab pos="987425" algn="l"/>
              </a:tabLst>
            </a:pPr>
            <a:endParaRPr lang="en-NZ" sz="2400" dirty="0" smtClean="0"/>
          </a:p>
          <a:p>
            <a:pPr marL="582613" indent="-514350">
              <a:tabLst>
                <a:tab pos="987425" algn="l"/>
              </a:tabLst>
            </a:pPr>
            <a:r>
              <a:rPr lang="en-NZ" sz="2400" dirty="0" smtClean="0"/>
              <a:t>The sinfulness of Israel then, sadly reflects the present attitude of the modern world without the understanding of God’s love</a:t>
            </a:r>
          </a:p>
          <a:p>
            <a:pPr marL="582613" indent="-514350">
              <a:tabLst>
                <a:tab pos="987425" algn="l"/>
              </a:tabLst>
            </a:pPr>
            <a:endParaRPr lang="en-NZ" sz="2400" dirty="0" smtClean="0"/>
          </a:p>
          <a:p>
            <a:pPr marL="582613" indent="-514350">
              <a:tabLst>
                <a:tab pos="987425" algn="l"/>
              </a:tabLst>
            </a:pPr>
            <a:r>
              <a:rPr lang="en-NZ" sz="2400" dirty="0" smtClean="0"/>
              <a:t>People couldn’t understand at all why the Lord wanted Hosea to marry an unfaithful woman! What did this mean?</a:t>
            </a:r>
          </a:p>
          <a:p>
            <a:pPr marL="582613" indent="-514350">
              <a:tabLst>
                <a:tab pos="987425" algn="l"/>
              </a:tabLst>
            </a:pPr>
            <a:endParaRPr lang="en-NZ" sz="2400" dirty="0" smtClean="0"/>
          </a:p>
          <a:p>
            <a:pPr marL="582613" indent="-514350">
              <a:tabLst>
                <a:tab pos="987425" algn="l"/>
              </a:tabLst>
            </a:pPr>
            <a:endParaRPr lang="en-NZ" sz="2400" dirty="0" smtClean="0"/>
          </a:p>
          <a:p>
            <a:pPr marL="582613" indent="-514350">
              <a:tabLst>
                <a:tab pos="987425" algn="l"/>
              </a:tabLst>
            </a:pPr>
            <a:r>
              <a:rPr lang="en-NZ" sz="2400" dirty="0" smtClean="0"/>
              <a:t>Through this experience though we are taught not to try to comprehend God’s mysterious ways by our own means but to trust what God is doing</a:t>
            </a:r>
          </a:p>
          <a:p>
            <a:pPr marL="582613" indent="-514350">
              <a:tabLst>
                <a:tab pos="987425" algn="l"/>
              </a:tabLst>
            </a:pPr>
            <a:endParaRPr lang="en-US" sz="2000" dirty="0" smtClean="0">
              <a:latin typeface="Candara" pitchFamily="34" charset="0"/>
            </a:endParaRPr>
          </a:p>
          <a:p>
            <a:pPr marL="582613" indent="-514350">
              <a:tabLst>
                <a:tab pos="987425" algn="l"/>
              </a:tabLst>
            </a:pPr>
            <a:r>
              <a:rPr lang="en-NZ" sz="2400" dirty="0" smtClean="0"/>
              <a:t>Hosea is a very good example of trust in God. Not knowing if his own children are actually his, Hosea continues to lean on God for guidance and future hope </a:t>
            </a:r>
          </a:p>
          <a:p>
            <a:pPr marL="582613" indent="-514350">
              <a:buNone/>
              <a:tabLst>
                <a:tab pos="987425" algn="l"/>
              </a:tabLst>
            </a:pPr>
            <a:endParaRPr lang="en-NZ" sz="2400" dirty="0" smtClean="0"/>
          </a:p>
          <a:p>
            <a:pPr marL="582613" indent="-514350">
              <a:tabLst>
                <a:tab pos="987425" algn="l"/>
              </a:tabLst>
            </a:pPr>
            <a:r>
              <a:rPr lang="en-NZ" sz="2400" dirty="0" smtClean="0"/>
              <a:t>Only by coming to God can </a:t>
            </a:r>
            <a:r>
              <a:rPr lang="en-NZ" sz="2400" dirty="0" err="1" smtClean="0"/>
              <a:t>Gomar</a:t>
            </a:r>
            <a:r>
              <a:rPr lang="en-NZ" sz="2400" dirty="0" smtClean="0"/>
              <a:t> be released from her enslavement</a:t>
            </a:r>
          </a:p>
          <a:p>
            <a:pPr marL="582613" indent="-514350">
              <a:tabLst>
                <a:tab pos="987425" algn="l"/>
              </a:tabLst>
            </a:pPr>
            <a:endParaRPr lang="en-NZ" sz="2400" dirty="0" smtClean="0"/>
          </a:p>
          <a:p>
            <a:pPr marL="582613" indent="-514350">
              <a:tabLst>
                <a:tab pos="987425" algn="l"/>
              </a:tabLst>
            </a:pPr>
            <a:r>
              <a:rPr lang="en-NZ" sz="2400" dirty="0" smtClean="0"/>
              <a:t>“30 shekels” is an distinct meaning in parts of the Bible</a:t>
            </a:r>
          </a:p>
          <a:p>
            <a:pPr marL="582613" indent="-514350">
              <a:tabLst>
                <a:tab pos="987425" algn="l"/>
              </a:tabLst>
            </a:pPr>
            <a:endParaRPr lang="en-NZ" sz="2400" dirty="0" smtClean="0"/>
          </a:p>
          <a:p>
            <a:pPr marL="582613" indent="-514350">
              <a:tabLst>
                <a:tab pos="987425" algn="l"/>
              </a:tabLst>
            </a:pPr>
            <a:r>
              <a:rPr lang="en-NZ" sz="2400" dirty="0" err="1" smtClean="0"/>
              <a:t>Gomar</a:t>
            </a:r>
            <a:r>
              <a:rPr lang="en-NZ" sz="2400" dirty="0" smtClean="0"/>
              <a:t> has suffered for so long in such a way she is unsure of the loving care Hosea places upon her</a:t>
            </a:r>
          </a:p>
          <a:p>
            <a:pPr marL="582613" indent="-514350">
              <a:tabLst>
                <a:tab pos="987425" algn="l"/>
              </a:tabLst>
            </a:pPr>
            <a:endParaRPr lang="en-NZ" sz="2400" dirty="0" smtClean="0"/>
          </a:p>
          <a:p>
            <a:pPr marL="582613" indent="-514350">
              <a:tabLst>
                <a:tab pos="987425" algn="l"/>
              </a:tabLst>
            </a:pPr>
            <a:r>
              <a:rPr lang="en-NZ" sz="2400" dirty="0" smtClean="0"/>
              <a:t>God had given a promise to David that there will be a good King to reign on the throne eternally</a:t>
            </a:r>
          </a:p>
          <a:p>
            <a:pPr marL="582613" indent="-514350">
              <a:tabLst>
                <a:tab pos="987425" algn="l"/>
              </a:tabLst>
            </a:pPr>
            <a:endParaRPr lang="en-NZ" sz="2400" dirty="0" smtClean="0"/>
          </a:p>
          <a:p>
            <a:pPr marL="582613" indent="-514350">
              <a:tabLst>
                <a:tab pos="987425" algn="l"/>
              </a:tabLst>
            </a:pPr>
            <a:r>
              <a:rPr lang="en-NZ" sz="2400" dirty="0" smtClean="0"/>
              <a:t>God has a passion to love and care for us, sinful beings. We would’ve shunned </a:t>
            </a:r>
            <a:r>
              <a:rPr lang="en-NZ" sz="2400" dirty="0" err="1" smtClean="0"/>
              <a:t>Gomar</a:t>
            </a:r>
            <a:r>
              <a:rPr lang="en-NZ" sz="2400" dirty="0" smtClean="0"/>
              <a:t>/Israel however God looks past their rebellion to love again</a:t>
            </a:r>
          </a:p>
          <a:p>
            <a:pPr marL="582613" indent="-514350">
              <a:tabLst>
                <a:tab pos="987425" algn="l"/>
              </a:tabLst>
            </a:pPr>
            <a:endParaRPr lang="en-NZ" sz="2400" dirty="0" smtClean="0"/>
          </a:p>
          <a:p>
            <a:pPr marL="582613" indent="-514350">
              <a:tabLst>
                <a:tab pos="987425" algn="l"/>
              </a:tabLst>
            </a:pPr>
            <a:r>
              <a:rPr lang="en-NZ" sz="2400" dirty="0" smtClean="0"/>
              <a:t>Where is our main focus? What is driving us to love? Everyday God loves us as we do not deserve to be loved. Jesus is coming to take us home. What better love is there then the everlasting true love of God</a:t>
            </a:r>
          </a:p>
          <a:p>
            <a:pPr marL="582613" indent="-514350">
              <a:tabLst>
                <a:tab pos="987425" algn="l"/>
              </a:tabLst>
            </a:pPr>
            <a:r>
              <a:rPr lang="en-NZ" sz="2400" smtClean="0">
                <a:sym typeface="Wingdings" pitchFamily="2" charset="2"/>
              </a:rPr>
              <a:t></a:t>
            </a:r>
            <a:endParaRPr lang="en-NZ" sz="2400" dirty="0" smtClean="0"/>
          </a:p>
          <a:p>
            <a:pPr marL="582613" indent="-514350">
              <a:tabLst>
                <a:tab pos="987425" algn="l"/>
              </a:tabLst>
            </a:pPr>
            <a:endParaRPr lang="en-NZ" sz="2400" dirty="0" smtClean="0"/>
          </a:p>
          <a:p>
            <a:pPr marL="582613" indent="-514350">
              <a:tabLst>
                <a:tab pos="987425" algn="l"/>
              </a:tabLst>
            </a:pPr>
            <a:endParaRPr lang="en-NZ" sz="2400" dirty="0" smtClean="0"/>
          </a:p>
          <a:p>
            <a:pPr marL="582613" indent="-514350">
              <a:tabLst>
                <a:tab pos="987425" algn="l"/>
              </a:tabLst>
            </a:pPr>
            <a:endParaRPr lang="en-NZ" sz="2400" dirty="0" smtClean="0"/>
          </a:p>
          <a:p>
            <a:pPr marL="582613" indent="-514350">
              <a:tabLst>
                <a:tab pos="987425" algn="l"/>
              </a:tabLst>
            </a:pPr>
            <a:endParaRPr lang="en-NZ" sz="2400" dirty="0" smtClean="0"/>
          </a:p>
          <a:p>
            <a:pPr marL="582613" indent="-514350">
              <a:tabLst>
                <a:tab pos="987425" algn="l"/>
              </a:tabLst>
            </a:pPr>
            <a:endParaRPr lang="en-NZ" sz="2400" dirty="0" smtClean="0"/>
          </a:p>
          <a:p>
            <a:pPr marL="582613" indent="-514350">
              <a:tabLst>
                <a:tab pos="987425" algn="l"/>
              </a:tabLst>
            </a:pPr>
            <a:endParaRPr lang="en-NZ" sz="2400" dirty="0" smtClean="0"/>
          </a:p>
          <a:p>
            <a:pPr marL="582613" indent="-514350">
              <a:tabLst>
                <a:tab pos="987425" algn="l"/>
              </a:tabLst>
            </a:pPr>
            <a:endParaRPr lang="en-NZ" sz="2400" dirty="0" smtClean="0"/>
          </a:p>
          <a:p>
            <a:pPr marL="582613" indent="-514350">
              <a:tabLst>
                <a:tab pos="987425" algn="l"/>
              </a:tabLst>
            </a:pPr>
            <a:endParaRPr lang="en-US" sz="2400" dirty="0" smtClean="0">
              <a:latin typeface="Candara"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457200" y="548681"/>
            <a:ext cx="8229600" cy="5256808"/>
          </a:xfrm>
        </p:spPr>
        <p:txBody>
          <a:bodyPr/>
          <a:lstStyle/>
          <a:p>
            <a:pPr marL="582613" indent="-514350">
              <a:buNone/>
            </a:pPr>
            <a:endParaRPr lang="en-US" sz="2800" b="1"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457200" y="404665"/>
            <a:ext cx="8229600" cy="5400824"/>
          </a:xfrm>
        </p:spPr>
        <p:txBody>
          <a:bodyPr/>
          <a:lstStyle/>
          <a:p>
            <a:pPr marL="582613" indent="-514350">
              <a:buNone/>
            </a:pPr>
            <a:endParaRPr lang="en-US" sz="3200" b="1"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457200" y="274638"/>
            <a:ext cx="8229600" cy="725487"/>
          </a:xfrm>
        </p:spPr>
        <p:txBody>
          <a:bodyPr/>
          <a:lstStyle/>
          <a:p>
            <a:pPr fontAlgn="auto">
              <a:spcAft>
                <a:spcPts val="0"/>
              </a:spcAft>
              <a:defRPr/>
            </a:pPr>
            <a:endParaRPr lang="en-US" sz="3600" dirty="0" smtClean="0">
              <a:solidFill>
                <a:schemeClr val="tx2">
                  <a:satMod val="200000"/>
                </a:schemeClr>
              </a:solidFill>
            </a:endParaRPr>
          </a:p>
        </p:txBody>
      </p:sp>
      <p:sp>
        <p:nvSpPr>
          <p:cNvPr id="9219" name="Rectangle 3"/>
          <p:cNvSpPr>
            <a:spLocks noGrp="1" noChangeArrowheads="1"/>
          </p:cNvSpPr>
          <p:nvPr>
            <p:ph idx="1"/>
          </p:nvPr>
        </p:nvSpPr>
        <p:spPr>
          <a:xfrm>
            <a:off x="457200" y="1071563"/>
            <a:ext cx="8229600" cy="4733925"/>
          </a:xfrm>
        </p:spPr>
        <p:txBody>
          <a:bodyPr/>
          <a:lstStyle/>
          <a:p>
            <a:endParaRPr lang="en-US" sz="2800" b="1" i="1"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179332</TotalTime>
  <Words>302</Words>
  <Application>Microsoft Office PowerPoint</Application>
  <PresentationFormat>On-screen Show (4:3)</PresentationFormat>
  <Paragraphs>36</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Metro</vt:lpstr>
      <vt:lpstr>Slide 1</vt:lpstr>
      <vt:lpstr>Slide 2</vt:lpstr>
      <vt:lpstr>Slide 3</vt:lpstr>
      <vt:lpstr>Slide 4</vt:lpstr>
    </vt:vector>
  </TitlesOfParts>
  <Company>clone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dc:title>
  <dc:creator>Dan Willis</dc:creator>
  <cp:lastModifiedBy>Trinity Church</cp:lastModifiedBy>
  <cp:revision>170</cp:revision>
  <dcterms:created xsi:type="dcterms:W3CDTF">2007-11-17T19:27:01Z</dcterms:created>
  <dcterms:modified xsi:type="dcterms:W3CDTF">2012-07-21T21:38:41Z</dcterms:modified>
</cp:coreProperties>
</file>