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6220072"/>
            <a:ext cx="8424936" cy="12889432"/>
          </a:xfrm>
        </p:spPr>
        <p:txBody>
          <a:bodyPr/>
          <a:lstStyle/>
          <a:p>
            <a:pPr marL="582613" indent="-514350">
              <a:buNone/>
            </a:pPr>
            <a:r>
              <a:rPr lang="en-US" sz="3200" b="1" dirty="0" smtClean="0">
                <a:latin typeface="Candara" pitchFamily="34" charset="0"/>
              </a:rPr>
              <a:t>Ephesians 4: Unity</a:t>
            </a:r>
          </a:p>
          <a:p>
            <a:pPr marL="582613" indent="-514350">
              <a:buNone/>
            </a:pPr>
            <a:r>
              <a:rPr lang="en-US" sz="2400" b="1" dirty="0" smtClean="0">
                <a:latin typeface="Candara" pitchFamily="34" charset="0"/>
              </a:rPr>
              <a:t>Snowflakes by themselves are weak, but together lots of snow can stop huge </a:t>
            </a:r>
            <a:r>
              <a:rPr lang="en-US" sz="2400" b="1" dirty="0" smtClean="0">
                <a:latin typeface="Candara" pitchFamily="34" charset="0"/>
              </a:rPr>
              <a:t>trains</a:t>
            </a:r>
          </a:p>
          <a:p>
            <a:pPr marL="582613" indent="-514350">
              <a:buNone/>
            </a:pPr>
            <a:endParaRPr lang="en-US" sz="24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We are called to love each other as God's </a:t>
            </a:r>
            <a:r>
              <a:rPr lang="en-US" sz="2800" b="1" dirty="0" smtClean="0">
                <a:latin typeface="Candara" pitchFamily="34" charset="0"/>
              </a:rPr>
              <a:t>people</a:t>
            </a: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The church is like a family that has been separated, but is now </a:t>
            </a:r>
            <a:r>
              <a:rPr lang="en-US" sz="2800" b="1" dirty="0" smtClean="0">
                <a:latin typeface="Candara" pitchFamily="34" charset="0"/>
              </a:rPr>
              <a:t>together</a:t>
            </a:r>
          </a:p>
          <a:p>
            <a:pPr marL="582613" indent="-514350">
              <a:buNone/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</a:pPr>
            <a:r>
              <a:rPr lang="en-US" sz="2800" b="1" dirty="0" smtClean="0">
                <a:latin typeface="Candara" pitchFamily="34" charset="0"/>
              </a:rPr>
              <a:t>What do we need to be like?</a:t>
            </a:r>
          </a:p>
          <a:p>
            <a:pPr marL="582613" indent="-514350">
              <a:buAutoNum type="arabicPeriod"/>
            </a:pPr>
            <a:r>
              <a:rPr lang="en-US" sz="2800" b="1" dirty="0" smtClean="0">
                <a:latin typeface="Candara" pitchFamily="34" charset="0"/>
              </a:rPr>
              <a:t>Humility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Not being </a:t>
            </a:r>
            <a:r>
              <a:rPr lang="en-US" sz="2800" b="1" dirty="0" smtClean="0">
                <a:latin typeface="Candara" pitchFamily="34" charset="0"/>
              </a:rPr>
              <a:t>proud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God didn't punish some of the wicked kings because they humbled </a:t>
            </a:r>
            <a:r>
              <a:rPr lang="en-US" sz="2800" b="1" dirty="0" smtClean="0">
                <a:latin typeface="Candara" pitchFamily="34" charset="0"/>
              </a:rPr>
              <a:t>themselves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dirty="0" smtClean="0">
                <a:latin typeface="Candara" pitchFamily="34" charset="0"/>
              </a:rPr>
              <a:t>Gentleness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Gentleness is power kept under control - like a big horse with a </a:t>
            </a:r>
            <a:r>
              <a:rPr lang="en-US" sz="2800" b="1" dirty="0" smtClean="0">
                <a:latin typeface="Candara" pitchFamily="34" charset="0"/>
              </a:rPr>
              <a:t>rider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Jesus had power, but was </a:t>
            </a:r>
            <a:r>
              <a:rPr lang="en-US" sz="2800" b="1" dirty="0" smtClean="0">
                <a:latin typeface="Candara" pitchFamily="34" charset="0"/>
              </a:rPr>
              <a:t>gentle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dirty="0" smtClean="0">
                <a:latin typeface="Candara" pitchFamily="34" charset="0"/>
              </a:rPr>
              <a:t>Patience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Putting up with </a:t>
            </a:r>
            <a:r>
              <a:rPr lang="en-US" sz="2800" b="1" dirty="0" smtClean="0">
                <a:latin typeface="Candara" pitchFamily="34" charset="0"/>
              </a:rPr>
              <a:t>others</a:t>
            </a:r>
          </a:p>
          <a:p>
            <a:pPr marL="911225" lvl="1" indent="-514350"/>
            <a:r>
              <a:rPr lang="en-US" sz="2800" b="1" dirty="0" smtClean="0">
                <a:latin typeface="Candara" pitchFamily="34" charset="0"/>
              </a:rPr>
              <a:t>Still loving no matter </a:t>
            </a:r>
            <a:r>
              <a:rPr lang="en-US" sz="2800" b="1" dirty="0" smtClean="0">
                <a:latin typeface="Candara" pitchFamily="34" charset="0"/>
              </a:rPr>
              <a:t>what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2800" b="1" smtClean="0">
                <a:latin typeface="Candara" pitchFamily="34" charset="0"/>
              </a:rPr>
              <a:t>Peace</a:t>
            </a:r>
          </a:p>
          <a:p>
            <a:pPr marL="582613" indent="-514350">
              <a:buFont typeface="+mj-lt"/>
              <a:buAutoNum type="arabicPeriod"/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179198</TotalTime>
  <Words>105</Words>
  <Application>Microsoft Office PowerPoint</Application>
  <PresentationFormat>On-screen Show (4:3)</PresentationFormat>
  <Paragraphs>21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168</cp:revision>
  <dcterms:created xsi:type="dcterms:W3CDTF">2007-11-17T19:27:01Z</dcterms:created>
  <dcterms:modified xsi:type="dcterms:W3CDTF">2012-07-07T23:26:06Z</dcterms:modified>
</cp:coreProperties>
</file>