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404648"/>
            <a:ext cx="8424936" cy="17929992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Ephesians 3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When Isaiah saw God he was awesome  - like at a royal wedding, but heaps </a:t>
            </a:r>
            <a:r>
              <a:rPr lang="en-US" sz="2800" b="1" dirty="0" smtClean="0">
                <a:latin typeface="Candara" pitchFamily="34" charset="0"/>
              </a:rPr>
              <a:t>more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When Jesus was killed, he was made even more glorious because he was showing his </a:t>
            </a:r>
            <a:r>
              <a:rPr lang="en-US" sz="2800" b="1" dirty="0" smtClean="0">
                <a:latin typeface="Candara" pitchFamily="34" charset="0"/>
              </a:rPr>
              <a:t>love</a:t>
            </a:r>
          </a:p>
          <a:p>
            <a:pPr marL="582613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Because of God's glory, Paul wants to kneel </a:t>
            </a:r>
            <a:r>
              <a:rPr lang="en-US" sz="2800" b="1" dirty="0" smtClean="0">
                <a:latin typeface="Candara" pitchFamily="34" charset="0"/>
              </a:rPr>
              <a:t>down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Shows that God is bigger than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God has also made us one </a:t>
            </a:r>
            <a:r>
              <a:rPr lang="en-US" sz="2800" b="1" dirty="0" smtClean="0">
                <a:latin typeface="Candara" pitchFamily="34" charset="0"/>
              </a:rPr>
              <a:t>family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Because God is our </a:t>
            </a:r>
            <a:r>
              <a:rPr lang="en-US" sz="2800" b="1" dirty="0" smtClean="0">
                <a:latin typeface="Candara" pitchFamily="34" charset="0"/>
              </a:rPr>
              <a:t>father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God is great in lots of ways</a:t>
            </a:r>
            <a:r>
              <a:rPr lang="en-US" sz="2800" b="1" dirty="0" smtClean="0">
                <a:latin typeface="Candara" pitchFamily="34" charset="0"/>
              </a:rPr>
              <a:t>: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Power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Love is </a:t>
            </a:r>
            <a:r>
              <a:rPr lang="en-US" sz="2800" b="1" dirty="0" smtClean="0">
                <a:latin typeface="Candara" pitchFamily="34" charset="0"/>
              </a:rPr>
              <a:t>great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Mercy is </a:t>
            </a:r>
            <a:r>
              <a:rPr lang="en-US" sz="2800" b="1" dirty="0" smtClean="0">
                <a:latin typeface="Candara" pitchFamily="34" charset="0"/>
              </a:rPr>
              <a:t>rich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Grace is </a:t>
            </a:r>
            <a:r>
              <a:rPr lang="en-US" sz="2800" b="1" dirty="0" smtClean="0">
                <a:latin typeface="Candara" pitchFamily="34" charset="0"/>
              </a:rPr>
              <a:t>glorious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Wise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Paul wants us to be more like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As Christians, we will begin to Love like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Loving God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Loving each other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Loving our </a:t>
            </a:r>
            <a:r>
              <a:rPr lang="en-US" sz="2800" b="1" dirty="0" smtClean="0">
                <a:latin typeface="Candara" pitchFamily="34" charset="0"/>
              </a:rPr>
              <a:t>enemies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Jesus can feel our pain and love us - we need to get to know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We are being changed into perfect people by God - we'll be perfect in </a:t>
            </a:r>
            <a:r>
              <a:rPr lang="en-US" sz="2800" b="1" dirty="0" smtClean="0">
                <a:latin typeface="Candara" pitchFamily="34" charset="0"/>
              </a:rPr>
              <a:t>heaven</a:t>
            </a:r>
          </a:p>
          <a:p>
            <a:pPr marL="582613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Paul sees all this love of God and starts praising Him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179125</TotalTime>
  <Words>156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167</cp:revision>
  <dcterms:created xsi:type="dcterms:W3CDTF">2007-11-17T19:27:01Z</dcterms:created>
  <dcterms:modified xsi:type="dcterms:W3CDTF">2012-06-30T23:24:07Z</dcterms:modified>
</cp:coreProperties>
</file>