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3987824"/>
            <a:ext cx="8424936" cy="9937104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u="sng" dirty="0" smtClean="0"/>
              <a:t>Haggai</a:t>
            </a:r>
          </a:p>
          <a:p>
            <a:pPr marL="582613" indent="-514350"/>
            <a:r>
              <a:rPr lang="en-US" sz="2800" b="1" dirty="0" smtClean="0"/>
              <a:t>The Israelites had started coming back home after they were </a:t>
            </a:r>
            <a:r>
              <a:rPr lang="en-US" sz="2800" b="1" dirty="0" smtClean="0"/>
              <a:t>captured</a:t>
            </a:r>
          </a:p>
          <a:p>
            <a:pPr marL="582613" indent="-514350"/>
            <a:r>
              <a:rPr lang="en-US" sz="2800" b="1" dirty="0" smtClean="0"/>
              <a:t>They tried to build a new temple, but it was too hard so they </a:t>
            </a:r>
            <a:r>
              <a:rPr lang="en-US" sz="2800" b="1" dirty="0" smtClean="0"/>
              <a:t>stopped</a:t>
            </a:r>
          </a:p>
          <a:p>
            <a:pPr marL="582613" indent="-514350"/>
            <a:r>
              <a:rPr lang="en-US" sz="2800" b="1" dirty="0" smtClean="0"/>
              <a:t>Haggai was a prophet who came to give them a hurry </a:t>
            </a:r>
            <a:r>
              <a:rPr lang="en-US" sz="2800" b="1" dirty="0" smtClean="0"/>
              <a:t>up</a:t>
            </a:r>
          </a:p>
          <a:p>
            <a:pPr marL="582613" indent="-514350"/>
            <a:r>
              <a:rPr lang="en-US" sz="2800" b="1" dirty="0" smtClean="0"/>
              <a:t>Life was rough for them, not what they </a:t>
            </a:r>
            <a:r>
              <a:rPr lang="en-US" sz="2800" b="1" dirty="0" smtClean="0"/>
              <a:t>dreamed</a:t>
            </a:r>
          </a:p>
          <a:p>
            <a:pPr marL="582613" indent="-514350"/>
            <a:r>
              <a:rPr lang="en-US" sz="2800" b="1" dirty="0" smtClean="0"/>
              <a:t>Haggai wanted them to get on with God's work</a:t>
            </a:r>
            <a:endParaRPr lang="en-US" sz="2800" b="1" dirty="0" smtClean="0"/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Why does Takanini need Trinity?</a:t>
            </a:r>
          </a:p>
          <a:p>
            <a:pPr marL="582613" indent="-514350"/>
            <a:r>
              <a:rPr lang="en-US" sz="2800" b="1" dirty="0" smtClean="0"/>
              <a:t>It's growing and God's word needs to be </a:t>
            </a:r>
            <a:r>
              <a:rPr lang="en-US" sz="2800" b="1" dirty="0" smtClean="0"/>
              <a:t>preached</a:t>
            </a:r>
          </a:p>
          <a:p>
            <a:pPr marL="582613" indent="-514350"/>
            <a:r>
              <a:rPr lang="en-US" sz="2800" b="1" dirty="0" smtClean="0"/>
              <a:t>What are we doing with our gifts and stuff that God has given us</a:t>
            </a:r>
            <a:r>
              <a:rPr lang="en-US" sz="2800" b="1" dirty="0" smtClean="0"/>
              <a:t>?</a:t>
            </a:r>
          </a:p>
          <a:p>
            <a:pPr marL="582613" indent="-514350"/>
            <a:r>
              <a:rPr lang="en-US" sz="2800" b="1" dirty="0" smtClean="0"/>
              <a:t>We need courage and to trust God </a:t>
            </a:r>
            <a:endParaRPr lang="en-US" sz="2800" b="1" dirty="0" smtClean="0"/>
          </a:p>
          <a:p>
            <a:pPr marL="582613" indent="-514350"/>
            <a:r>
              <a:rPr lang="en-US" sz="2800" b="1" dirty="0" smtClean="0"/>
              <a:t>God is with His people, even during tough </a:t>
            </a:r>
            <a:r>
              <a:rPr lang="en-US" sz="2800" b="1" dirty="0" smtClean="0"/>
              <a:t>times</a:t>
            </a:r>
          </a:p>
          <a:p>
            <a:pPr marL="582613" indent="-514350"/>
            <a:r>
              <a:rPr lang="en-US" sz="2800" b="1" dirty="0" smtClean="0"/>
              <a:t>God builds His church, using </a:t>
            </a:r>
            <a:r>
              <a:rPr lang="en-US" sz="2800" b="1" dirty="0" smtClean="0"/>
              <a:t>us</a:t>
            </a:r>
          </a:p>
          <a:p>
            <a:pPr marL="582613" indent="-514350"/>
            <a:r>
              <a:rPr lang="en-US" sz="2800" b="1" dirty="0" smtClean="0"/>
              <a:t>God works to bring people and resources that are needed</a:t>
            </a:r>
            <a:endParaRPr lang="en-US" sz="2800" b="1" dirty="0" smtClean="0"/>
          </a:p>
          <a:p>
            <a:pPr marL="582613" indent="-514350"/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178569</TotalTime>
  <Words>127</Words>
  <Application>Microsoft Office PowerPoint</Application>
  <PresentationFormat>On-screen Show (4:3)</PresentationFormat>
  <Paragraphs>18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160</cp:revision>
  <dcterms:created xsi:type="dcterms:W3CDTF">2007-11-17T19:27:01Z</dcterms:created>
  <dcterms:modified xsi:type="dcterms:W3CDTF">2012-05-26T23:27:18Z</dcterms:modified>
</cp:coreProperties>
</file>