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561" r:id="rId2"/>
    <p:sldId id="566" r:id="rId3"/>
    <p:sldId id="567" r:id="rId4"/>
    <p:sldId id="560" r:id="rId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808080"/>
    <a:srgbClr val="5F5F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38" autoAdjust="0"/>
    <p:restoredTop sz="94706" autoAdjust="0"/>
  </p:normalViewPr>
  <p:slideViewPr>
    <p:cSldViewPr>
      <p:cViewPr varScale="1">
        <p:scale>
          <a:sx n="66" d="100"/>
          <a:sy n="66" d="100"/>
        </p:scale>
        <p:origin x="-16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617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306179"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306180"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306181"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AEFADF5D-9126-4A10-8BA4-6D3306E2622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3075"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1024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3079"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D982C72A-D2D0-4F07-85E7-F959B62DC79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9C50A794-14AD-4B7E-A1BE-B9C0D5572FB6}" type="slidenum">
              <a:rPr lang="en-US" smtClean="0"/>
              <a:pPr/>
              <a:t>1</a:t>
            </a:fld>
            <a:endParaRPr lang="en-US"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9C50A794-14AD-4B7E-A1BE-B9C0D5572FB6}" type="slidenum">
              <a:rPr lang="en-US" smtClean="0"/>
              <a:pPr/>
              <a:t>2</a:t>
            </a:fld>
            <a:endParaRPr lang="en-US"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9C50A794-14AD-4B7E-A1BE-B9C0D5572FB6}" type="slidenum">
              <a:rPr lang="en-US" smtClean="0"/>
              <a:pPr/>
              <a:t>3</a:t>
            </a:fld>
            <a:endParaRPr lang="en-US"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6C607130-0185-4AA1-834D-B808275B7436}" type="slidenum">
              <a:rPr lang="en-US" smtClean="0"/>
              <a:pPr/>
              <a:t>4</a:t>
            </a:fld>
            <a:endParaRPr 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endParaRPr lang="en-US"/>
          </a:p>
        </p:txBody>
      </p:sp>
      <p:sp>
        <p:nvSpPr>
          <p:cNvPr id="16" name="Footer Placeholder 16"/>
          <p:cNvSpPr>
            <a:spLocks noGrp="1"/>
          </p:cNvSpPr>
          <p:nvPr>
            <p:ph type="ftr" sz="quarter" idx="11"/>
          </p:nvPr>
        </p:nvSpPr>
        <p:spPr/>
        <p:txBody>
          <a:bodyPr/>
          <a:lstStyle>
            <a:lvl1pPr>
              <a:defRPr/>
            </a:lvl1pPr>
            <a:extLst/>
          </a:lstStyle>
          <a:p>
            <a:pPr>
              <a:defRPr/>
            </a:pPr>
            <a:endParaRPr lang="en-US"/>
          </a:p>
        </p:txBody>
      </p:sp>
      <p:sp>
        <p:nvSpPr>
          <p:cNvPr id="17" name="Slide Number Placeholder 28"/>
          <p:cNvSpPr>
            <a:spLocks noGrp="1"/>
          </p:cNvSpPr>
          <p:nvPr>
            <p:ph type="sldNum" sz="quarter" idx="12"/>
          </p:nvPr>
        </p:nvSpPr>
        <p:spPr/>
        <p:txBody>
          <a:bodyPr/>
          <a:lstStyle>
            <a:lvl1pPr>
              <a:defRPr/>
            </a:lvl1pPr>
            <a:extLst/>
          </a:lstStyle>
          <a:p>
            <a:pPr>
              <a:defRPr/>
            </a:pPr>
            <a:fld id="{C87E6890-D7BA-49B4-96E3-380C5118167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6D64051-CCBA-439B-8D58-EA550B31A15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3B3EFA60-CC57-4BFA-8AFF-FA7136411BA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A22866D-DA45-4AD4-8EDA-E5A373D4CF2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endParaRPr lang="en-US"/>
          </a:p>
        </p:txBody>
      </p:sp>
      <p:sp>
        <p:nvSpPr>
          <p:cNvPr id="26" name="Footer Placeholder 4"/>
          <p:cNvSpPr>
            <a:spLocks noGrp="1"/>
          </p:cNvSpPr>
          <p:nvPr>
            <p:ph type="ftr" sz="quarter" idx="11"/>
          </p:nvPr>
        </p:nvSpPr>
        <p:spPr/>
        <p:txBody>
          <a:bodyPr/>
          <a:lstStyle>
            <a:lvl1pPr>
              <a:defRPr/>
            </a:lvl1pPr>
            <a:extLst/>
          </a:lstStyle>
          <a:p>
            <a:pPr>
              <a:defRPr/>
            </a:pPr>
            <a:endParaRPr lang="en-US"/>
          </a:p>
        </p:txBody>
      </p:sp>
      <p:sp>
        <p:nvSpPr>
          <p:cNvPr id="27" name="Slide Number Placeholder 5"/>
          <p:cNvSpPr>
            <a:spLocks noGrp="1"/>
          </p:cNvSpPr>
          <p:nvPr>
            <p:ph type="sldNum" sz="quarter" idx="12"/>
          </p:nvPr>
        </p:nvSpPr>
        <p:spPr/>
        <p:txBody>
          <a:bodyPr/>
          <a:lstStyle>
            <a:lvl1pPr>
              <a:defRPr/>
            </a:lvl1pPr>
            <a:extLst/>
          </a:lstStyle>
          <a:p>
            <a:pPr>
              <a:defRPr/>
            </a:pPr>
            <a:fld id="{04F87D60-64C2-4F56-A6C5-39DF3212512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5608D376-5636-455D-AFB3-1818EB5786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endParaRPr lang="en-US"/>
          </a:p>
        </p:txBody>
      </p:sp>
      <p:sp>
        <p:nvSpPr>
          <p:cNvPr id="18" name="Footer Placeholder 7"/>
          <p:cNvSpPr>
            <a:spLocks noGrp="1"/>
          </p:cNvSpPr>
          <p:nvPr>
            <p:ph type="ftr" sz="quarter" idx="11"/>
          </p:nvPr>
        </p:nvSpPr>
        <p:spPr/>
        <p:txBody>
          <a:bodyPr/>
          <a:lstStyle>
            <a:lvl1pPr>
              <a:defRPr/>
            </a:lvl1pPr>
            <a:extLst/>
          </a:lstStyle>
          <a:p>
            <a:pPr>
              <a:defRPr/>
            </a:pPr>
            <a:endParaRPr lang="en-US"/>
          </a:p>
        </p:txBody>
      </p:sp>
      <p:sp>
        <p:nvSpPr>
          <p:cNvPr id="19" name="Slide Number Placeholder 8"/>
          <p:cNvSpPr>
            <a:spLocks noGrp="1"/>
          </p:cNvSpPr>
          <p:nvPr>
            <p:ph type="sldNum" sz="quarter" idx="12"/>
          </p:nvPr>
        </p:nvSpPr>
        <p:spPr/>
        <p:txBody>
          <a:bodyPr/>
          <a:lstStyle>
            <a:lvl1pPr>
              <a:defRPr/>
            </a:lvl1pPr>
            <a:extLst/>
          </a:lstStyle>
          <a:p>
            <a:pPr>
              <a:defRPr/>
            </a:pPr>
            <a:fld id="{AF9EB8EB-0003-4236-80BE-E555D7DC16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DBBDF9B7-CF59-4D60-8AB4-CCD7428C2EB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endParaRPr lang="en-US"/>
          </a:p>
        </p:txBody>
      </p:sp>
      <p:sp>
        <p:nvSpPr>
          <p:cNvPr id="3" name="Footer Placeholder 2"/>
          <p:cNvSpPr>
            <a:spLocks noGrp="1"/>
          </p:cNvSpPr>
          <p:nvPr>
            <p:ph type="ftr" sz="quarter" idx="11"/>
          </p:nvPr>
        </p:nvSpPr>
        <p:spPr/>
        <p:txBody>
          <a:bodyPr/>
          <a:lstStyle>
            <a:lvl1pPr>
              <a:defRPr/>
            </a:lvl1pPr>
            <a:extLst/>
          </a:lstStyle>
          <a:p>
            <a:pPr>
              <a:defRPr/>
            </a:pPr>
            <a:endParaRPr lang="en-US"/>
          </a:p>
        </p:txBody>
      </p:sp>
      <p:sp>
        <p:nvSpPr>
          <p:cNvPr id="4" name="Slide Number Placeholder 3"/>
          <p:cNvSpPr>
            <a:spLocks noGrp="1"/>
          </p:cNvSpPr>
          <p:nvPr>
            <p:ph type="sldNum" sz="quarter" idx="12"/>
          </p:nvPr>
        </p:nvSpPr>
        <p:spPr/>
        <p:txBody>
          <a:bodyPr/>
          <a:lstStyle>
            <a:lvl1pPr>
              <a:defRPr/>
            </a:lvl1pPr>
            <a:extLst/>
          </a:lstStyle>
          <a:p>
            <a:pPr>
              <a:defRPr/>
            </a:pPr>
            <a:fld id="{E7261898-179B-4A81-BACB-1F28CEF088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F14ED1BD-9798-477F-9B90-F0C422D2ABF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3592" y="1300307"/>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4512" y="12993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C8F91645-3FD0-49CA-8AE7-A54AC796C57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pPr>
              <a:defRPr/>
            </a:pPr>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smtClean="0">
                <a:solidFill>
                  <a:schemeClr val="tx2"/>
                </a:solidFill>
              </a:defRPr>
            </a:lvl1pPr>
            <a:extLst/>
          </a:lstStyle>
          <a:p>
            <a:pPr>
              <a:defRPr/>
            </a:pPr>
            <a:fld id="{AA2B3885-F4A9-4274-BF6A-2F4F881BE5FF}"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83" r:id="rId1"/>
    <p:sldLayoutId id="2147483678" r:id="rId2"/>
    <p:sldLayoutId id="2147483684" r:id="rId3"/>
    <p:sldLayoutId id="2147483685" r:id="rId4"/>
    <p:sldLayoutId id="2147483686" r:id="rId5"/>
    <p:sldLayoutId id="2147483679" r:id="rId6"/>
    <p:sldLayoutId id="2147483687" r:id="rId7"/>
    <p:sldLayoutId id="2147483680" r:id="rId8"/>
    <p:sldLayoutId id="2147483688" r:id="rId9"/>
    <p:sldLayoutId id="2147483681" r:id="rId10"/>
    <p:sldLayoutId id="2147483682" r:id="rId11"/>
  </p:sldLayoutIdLst>
  <p:txStyles>
    <p:titleStyle>
      <a:lvl1pPr algn="l" rtl="0" fontAlgn="base">
        <a:spcBef>
          <a:spcPct val="0"/>
        </a:spcBef>
        <a:spcAft>
          <a:spcPct val="0"/>
        </a:spcAft>
        <a:defRPr sz="4000" kern="1200" spc="-100">
          <a:solidFill>
            <a:srgbClr val="C1EEFF"/>
          </a:solidFill>
          <a:latin typeface="+mj-lt"/>
          <a:ea typeface="+mj-ea"/>
          <a:cs typeface="+mj-cs"/>
        </a:defRPr>
      </a:lvl1pPr>
      <a:lvl2pPr algn="l" rtl="0" fontAlgn="base">
        <a:spcBef>
          <a:spcPct val="0"/>
        </a:spcBef>
        <a:spcAft>
          <a:spcPct val="0"/>
        </a:spcAft>
        <a:defRPr sz="4000">
          <a:solidFill>
            <a:srgbClr val="C1EEFF"/>
          </a:solidFill>
          <a:latin typeface="Consolas" pitchFamily="49" charset="0"/>
        </a:defRPr>
      </a:lvl2pPr>
      <a:lvl3pPr algn="l" rtl="0" fontAlgn="base">
        <a:spcBef>
          <a:spcPct val="0"/>
        </a:spcBef>
        <a:spcAft>
          <a:spcPct val="0"/>
        </a:spcAft>
        <a:defRPr sz="4000">
          <a:solidFill>
            <a:srgbClr val="C1EEFF"/>
          </a:solidFill>
          <a:latin typeface="Consolas" pitchFamily="49" charset="0"/>
        </a:defRPr>
      </a:lvl3pPr>
      <a:lvl4pPr algn="l" rtl="0" fontAlgn="base">
        <a:spcBef>
          <a:spcPct val="0"/>
        </a:spcBef>
        <a:spcAft>
          <a:spcPct val="0"/>
        </a:spcAft>
        <a:defRPr sz="4000">
          <a:solidFill>
            <a:srgbClr val="C1EEFF"/>
          </a:solidFill>
          <a:latin typeface="Consolas" pitchFamily="49" charset="0"/>
        </a:defRPr>
      </a:lvl4pPr>
      <a:lvl5pPr algn="l" rtl="0" fontAlgn="base">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fontAlgn="base">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fontAlgn="base">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fontAlgn="base">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fontAlgn="base">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539552" y="332656"/>
            <a:ext cx="8424936" cy="5400600"/>
          </a:xfrm>
        </p:spPr>
        <p:txBody>
          <a:bodyPr/>
          <a:lstStyle/>
          <a:p>
            <a:pPr marL="582613" indent="-514350">
              <a:buNone/>
            </a:pPr>
            <a:endParaRPr lang="en-US" sz="28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457200" y="548681"/>
            <a:ext cx="8229600" cy="5256808"/>
          </a:xfrm>
        </p:spPr>
        <p:txBody>
          <a:bodyPr/>
          <a:lstStyle/>
          <a:p>
            <a:pPr marL="582613" indent="-514350">
              <a:buNone/>
            </a:pPr>
            <a:r>
              <a:rPr lang="en-US" sz="3200" b="1" dirty="0" smtClean="0"/>
              <a:t>We must not overlook the fact that His people constitute an inheritance for God, His own possession, in whom He will display to the universe the untold riches of His glory.  We can scarcely </a:t>
            </a:r>
            <a:r>
              <a:rPr lang="en-US" sz="3200" b="1" dirty="0" err="1" smtClean="0"/>
              <a:t>realise</a:t>
            </a:r>
            <a:r>
              <a:rPr lang="en-US" sz="3200" b="1" dirty="0" smtClean="0"/>
              <a:t> what it must mean to God to see His purposes complete, to see creatures of His hand, sinner redeemed by His grace, reflecting His own glory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457200" y="404665"/>
            <a:ext cx="8229600" cy="5400824"/>
          </a:xfrm>
        </p:spPr>
        <p:txBody>
          <a:bodyPr/>
          <a:lstStyle/>
          <a:p>
            <a:pPr marL="582613" indent="-514350">
              <a:buFont typeface="Consolas" pitchFamily="49" charset="0"/>
              <a:buAutoNum type="arabicPeriod"/>
            </a:pPr>
            <a:endParaRPr lang="en-US" sz="32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274638"/>
            <a:ext cx="8229600" cy="725487"/>
          </a:xfrm>
        </p:spPr>
        <p:txBody>
          <a:bodyPr/>
          <a:lstStyle/>
          <a:p>
            <a:pPr fontAlgn="auto">
              <a:spcAft>
                <a:spcPts val="0"/>
              </a:spcAft>
              <a:defRPr/>
            </a:pPr>
            <a:endParaRPr lang="en-US" sz="3600" dirty="0" smtClean="0">
              <a:solidFill>
                <a:schemeClr val="tx2">
                  <a:satMod val="200000"/>
                </a:schemeClr>
              </a:solidFill>
            </a:endParaRPr>
          </a:p>
        </p:txBody>
      </p:sp>
      <p:sp>
        <p:nvSpPr>
          <p:cNvPr id="9219" name="Rectangle 3"/>
          <p:cNvSpPr>
            <a:spLocks noGrp="1" noChangeArrowheads="1"/>
          </p:cNvSpPr>
          <p:nvPr>
            <p:ph idx="1"/>
          </p:nvPr>
        </p:nvSpPr>
        <p:spPr>
          <a:xfrm>
            <a:off x="457200" y="1071563"/>
            <a:ext cx="8229600" cy="4733925"/>
          </a:xfrm>
        </p:spPr>
        <p:txBody>
          <a:bodyPr/>
          <a:lstStyle/>
          <a:p>
            <a:endParaRPr lang="en-US" sz="2800" b="1" i="1"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178454</TotalTime>
  <Words>71</Words>
  <Application>Microsoft Office PowerPoint</Application>
  <PresentationFormat>On-screen Show (4:3)</PresentationFormat>
  <Paragraphs>5</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Metro</vt:lpstr>
      <vt:lpstr>Slide 1</vt:lpstr>
      <vt:lpstr>Slide 2</vt:lpstr>
      <vt:lpstr>Slide 3</vt:lpstr>
      <vt:lpstr>Slide 4</vt:lpstr>
    </vt:vector>
  </TitlesOfParts>
  <Company>clone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Dan Willis</dc:creator>
  <cp:lastModifiedBy>Trinity Church</cp:lastModifiedBy>
  <cp:revision>159</cp:revision>
  <dcterms:created xsi:type="dcterms:W3CDTF">2007-11-17T19:27:01Z</dcterms:created>
  <dcterms:modified xsi:type="dcterms:W3CDTF">2012-05-19T21:59:06Z</dcterms:modified>
</cp:coreProperties>
</file>