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561" r:id="rId2"/>
    <p:sldId id="566" r:id="rId3"/>
    <p:sldId id="567" r:id="rId4"/>
    <p:sldId id="560" r:id="rId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8080"/>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38" autoAdjust="0"/>
    <p:restoredTop sz="94706" autoAdjust="0"/>
  </p:normalViewPr>
  <p:slideViewPr>
    <p:cSldViewPr>
      <p:cViewPr varScale="1">
        <p:scale>
          <a:sx n="66" d="100"/>
          <a:sy n="66" d="100"/>
        </p:scale>
        <p:origin x="-16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617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617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306180"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618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AEFADF5D-9126-4A10-8BA4-6D3306E2622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3075"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3079"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D982C72A-D2D0-4F07-85E7-F959B62DC7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1</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2</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9C50A794-14AD-4B7E-A1BE-B9C0D5572FB6}" type="slidenum">
              <a:rPr lang="en-US" smtClean="0"/>
              <a:pPr/>
              <a:t>3</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6C607130-0185-4AA1-834D-B808275B7436}" type="slidenum">
              <a:rPr lang="en-US" smtClean="0"/>
              <a:pPr/>
              <a:t>4</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C87E6890-D7BA-49B4-96E3-380C5118167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6D64051-CCBA-439B-8D58-EA550B31A15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B3EFA60-CC57-4BFA-8AFF-FA7136411B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7A22866D-DA45-4AD4-8EDA-E5A373D4CF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04F87D60-64C2-4F56-A6C5-39DF321251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5608D376-5636-455D-AFB3-1818EB5786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AF9EB8EB-0003-4236-80BE-E555D7DC16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DBBDF9B7-CF59-4D60-8AB4-CCD7428C2E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E7261898-179B-4A81-BACB-1F28CEF08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14ED1BD-9798-477F-9B90-F0C422D2AB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C8F91645-3FD0-49CA-8AE7-A54AC796C5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AA2B3885-F4A9-4274-BF6A-2F4F881BE5F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3" r:id="rId1"/>
    <p:sldLayoutId id="2147483678" r:id="rId2"/>
    <p:sldLayoutId id="2147483684" r:id="rId3"/>
    <p:sldLayoutId id="2147483685" r:id="rId4"/>
    <p:sldLayoutId id="2147483686" r:id="rId5"/>
    <p:sldLayoutId id="2147483679" r:id="rId6"/>
    <p:sldLayoutId id="2147483687" r:id="rId7"/>
    <p:sldLayoutId id="2147483680" r:id="rId8"/>
    <p:sldLayoutId id="2147483688" r:id="rId9"/>
    <p:sldLayoutId id="2147483681" r:id="rId10"/>
    <p:sldLayoutId id="2147483682"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539552" y="-11908704"/>
            <a:ext cx="8424936" cy="17641960"/>
          </a:xfrm>
        </p:spPr>
        <p:txBody>
          <a:bodyPr/>
          <a:lstStyle/>
          <a:p>
            <a:pPr marL="582613" indent="-514350">
              <a:buNone/>
            </a:pPr>
            <a:r>
              <a:rPr lang="en-US" sz="3200" b="1" dirty="0" smtClean="0"/>
              <a:t>Ephesians 1: "Visions of the </a:t>
            </a:r>
            <a:r>
              <a:rPr lang="en-US" sz="3200" b="1" dirty="0" smtClean="0"/>
              <a:t>Heart“</a:t>
            </a:r>
          </a:p>
          <a:p>
            <a:pPr marL="582613" indent="-514350"/>
            <a:r>
              <a:rPr lang="en-US" sz="2800" b="1" dirty="0" smtClean="0"/>
              <a:t>Paul had started the church in Ephesus and had stayed there for two years</a:t>
            </a:r>
          </a:p>
          <a:p>
            <a:pPr marL="582613" indent="-514350"/>
            <a:r>
              <a:rPr lang="en-US" sz="2800" b="1" dirty="0" smtClean="0"/>
              <a:t>In the end the city kicked him out and he had to </a:t>
            </a:r>
            <a:r>
              <a:rPr lang="en-US" sz="2800" b="1" dirty="0" smtClean="0"/>
              <a:t>leave</a:t>
            </a:r>
          </a:p>
          <a:p>
            <a:pPr marL="582613" indent="-514350"/>
            <a:endParaRPr lang="en-US" sz="2800" b="1" dirty="0" smtClean="0"/>
          </a:p>
          <a:p>
            <a:pPr marL="582613" indent="-514350">
              <a:buNone/>
            </a:pPr>
            <a:r>
              <a:rPr lang="en-US" sz="2800" b="1" dirty="0" smtClean="0"/>
              <a:t>Know </a:t>
            </a:r>
            <a:r>
              <a:rPr lang="en-US" sz="2800" b="1" dirty="0" smtClean="0"/>
              <a:t>Him</a:t>
            </a:r>
          </a:p>
          <a:p>
            <a:pPr marL="582613" indent="-514350"/>
            <a:r>
              <a:rPr lang="en-US" sz="2800" b="1" dirty="0" smtClean="0"/>
              <a:t>Paul wanted them to know Jesus </a:t>
            </a:r>
            <a:r>
              <a:rPr lang="en-US" sz="2800" b="1" dirty="0" smtClean="0"/>
              <a:t>better</a:t>
            </a:r>
          </a:p>
          <a:p>
            <a:pPr marL="582613" indent="-514350"/>
            <a:r>
              <a:rPr lang="en-US" sz="2800" b="1" dirty="0" smtClean="0"/>
              <a:t>Their hearts needed to be "able to see" so they could know who Jesus </a:t>
            </a:r>
            <a:r>
              <a:rPr lang="en-US" sz="2800" b="1" dirty="0" smtClean="0"/>
              <a:t>was</a:t>
            </a:r>
          </a:p>
          <a:p>
            <a:pPr marL="582613" indent="-514350"/>
            <a:r>
              <a:rPr lang="en-US" sz="2800" b="1" dirty="0" smtClean="0"/>
              <a:t>God looks inside us - he wants our hearts to be </a:t>
            </a:r>
            <a:r>
              <a:rPr lang="en-US" sz="2800" b="1" dirty="0" smtClean="0"/>
              <a:t>right</a:t>
            </a:r>
          </a:p>
          <a:p>
            <a:pPr marL="582613" indent="-514350"/>
            <a:r>
              <a:rPr lang="en-US" sz="2800" b="1" dirty="0" smtClean="0"/>
              <a:t>There are lots of new things we can learn about God - especially His </a:t>
            </a:r>
            <a:r>
              <a:rPr lang="en-US" sz="2800" b="1" dirty="0" smtClean="0"/>
              <a:t>love</a:t>
            </a:r>
          </a:p>
          <a:p>
            <a:pPr marL="582613" indent="-514350">
              <a:buNone/>
            </a:pPr>
            <a:r>
              <a:rPr lang="en-US" sz="2800" b="1" dirty="0" smtClean="0"/>
              <a:t>Hope</a:t>
            </a:r>
          </a:p>
          <a:p>
            <a:pPr marL="582613" indent="-514350"/>
            <a:r>
              <a:rPr lang="en-US" sz="2800" b="1" dirty="0" smtClean="0"/>
              <a:t>Jesus was raised from the dead - we will leave forever too one </a:t>
            </a:r>
            <a:r>
              <a:rPr lang="en-US" sz="2800" b="1" dirty="0" smtClean="0"/>
              <a:t>day</a:t>
            </a:r>
          </a:p>
          <a:p>
            <a:pPr marL="582613" indent="-514350"/>
            <a:r>
              <a:rPr lang="en-US" sz="2800" b="1" dirty="0" smtClean="0"/>
              <a:t>God has promised and we can trust </a:t>
            </a:r>
            <a:r>
              <a:rPr lang="en-US" sz="2800" b="1" dirty="0" smtClean="0"/>
              <a:t>Him</a:t>
            </a:r>
          </a:p>
          <a:p>
            <a:pPr marL="582613" indent="-514350"/>
            <a:r>
              <a:rPr lang="en-US" sz="2800" b="1" dirty="0" smtClean="0"/>
              <a:t>Our story always has a happy </a:t>
            </a:r>
            <a:r>
              <a:rPr lang="en-US" sz="2800" b="1" dirty="0" smtClean="0"/>
              <a:t>ending</a:t>
            </a:r>
          </a:p>
          <a:p>
            <a:pPr marL="582613" indent="-514350">
              <a:buNone/>
            </a:pPr>
            <a:r>
              <a:rPr lang="en-US" sz="2800" b="1" dirty="0" smtClean="0"/>
              <a:t>Inheritance</a:t>
            </a:r>
            <a:endParaRPr lang="en-US" sz="2800" b="1" dirty="0" smtClean="0"/>
          </a:p>
          <a:p>
            <a:pPr marL="582613" indent="-514350"/>
            <a:r>
              <a:rPr lang="en-US" sz="2800" b="1" dirty="0" smtClean="0"/>
              <a:t>We are God's inheritance - His </a:t>
            </a:r>
            <a:r>
              <a:rPr lang="en-US" sz="2800" b="1" dirty="0" smtClean="0"/>
              <a:t>blessing</a:t>
            </a:r>
          </a:p>
          <a:p>
            <a:pPr marL="582613" indent="-514350"/>
            <a:r>
              <a:rPr lang="en-US" sz="2800" b="1" dirty="0" smtClean="0"/>
              <a:t>He loves us and rejoices about </a:t>
            </a:r>
            <a:r>
              <a:rPr lang="en-US" sz="2800" b="1" dirty="0" smtClean="0"/>
              <a:t>us</a:t>
            </a:r>
          </a:p>
          <a:p>
            <a:pPr marL="582613" indent="-514350">
              <a:buNone/>
            </a:pPr>
            <a:r>
              <a:rPr lang="en-US" sz="2800" b="1" dirty="0" smtClean="0"/>
              <a:t>Power</a:t>
            </a:r>
          </a:p>
          <a:p>
            <a:pPr marL="582613" indent="-514350"/>
            <a:r>
              <a:rPr lang="en-US" sz="2800" b="1" dirty="0" smtClean="0"/>
              <a:t>God is massively powerful - we can't understand </a:t>
            </a:r>
            <a:r>
              <a:rPr lang="en-US" sz="2800" b="1" dirty="0" smtClean="0"/>
              <a:t>it</a:t>
            </a:r>
          </a:p>
          <a:p>
            <a:pPr marL="582613" indent="-514350"/>
            <a:r>
              <a:rPr lang="en-US" sz="2800" b="1" dirty="0" smtClean="0"/>
              <a:t>Jesus is way above anything </a:t>
            </a:r>
            <a:r>
              <a:rPr lang="en-US" sz="2800" b="1" dirty="0" smtClean="0"/>
              <a:t>else</a:t>
            </a:r>
          </a:p>
          <a:p>
            <a:pPr marL="582613" indent="-514350"/>
            <a:r>
              <a:rPr lang="en-US" sz="2800" b="1" dirty="0" smtClean="0"/>
              <a:t>This is all done for the church and His </a:t>
            </a:r>
            <a:r>
              <a:rPr lang="en-US" sz="2800" b="1" dirty="0" smtClean="0"/>
              <a:t>people</a:t>
            </a:r>
          </a:p>
          <a:p>
            <a:pPr marL="582613" indent="-514350"/>
            <a:r>
              <a:rPr lang="en-US" sz="2800" b="1" dirty="0" smtClean="0"/>
              <a:t>Paul wants everyone to be able to see </a:t>
            </a:r>
            <a:r>
              <a:rPr lang="en-US" sz="2800" b="1" dirty="0" smtClean="0"/>
              <a:t>this</a:t>
            </a:r>
          </a:p>
          <a:p>
            <a:pPr marL="582613" indent="-514350"/>
            <a:endParaRPr lang="en-US" sz="2800" b="1" dirty="0" smtClean="0"/>
          </a:p>
          <a:p>
            <a:pPr marL="582613" indent="-514350">
              <a:buNone/>
            </a:pPr>
            <a:r>
              <a:rPr lang="en-US" sz="2800" b="1" dirty="0" smtClean="0"/>
              <a:t>So what should we do about it?</a:t>
            </a:r>
          </a:p>
          <a:p>
            <a:pPr marL="582613" indent="-514350"/>
            <a:r>
              <a:rPr lang="en-US" sz="2800" b="1" dirty="0" smtClean="0"/>
              <a:t>God sees us as glorious - we should see others like that </a:t>
            </a:r>
            <a:r>
              <a:rPr lang="en-US" sz="2800" b="1" dirty="0" smtClean="0"/>
              <a:t>too</a:t>
            </a:r>
          </a:p>
          <a:p>
            <a:pPr marL="582613" indent="-514350"/>
            <a:r>
              <a:rPr lang="en-US" sz="2800" b="1" dirty="0" smtClean="0"/>
              <a:t>Pray for people that we will bring glory to </a:t>
            </a:r>
            <a:r>
              <a:rPr lang="en-US" sz="2800" b="1" dirty="0" smtClean="0"/>
              <a:t>God</a:t>
            </a:r>
          </a:p>
          <a:p>
            <a:pPr marL="582613" indent="-514350"/>
            <a:r>
              <a:rPr lang="en-US" sz="2800" b="1" dirty="0" smtClean="0"/>
              <a:t>Help the church bring glory to God</a:t>
            </a:r>
            <a:endParaRPr lang="en-US" sz="28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548681"/>
            <a:ext cx="8229600" cy="5256808"/>
          </a:xfrm>
        </p:spPr>
        <p:txBody>
          <a:bodyPr/>
          <a:lstStyle/>
          <a:p>
            <a:pPr marL="582613" indent="-514350">
              <a:buNone/>
            </a:pPr>
            <a:r>
              <a:rPr lang="en-US" sz="3200" b="1" dirty="0" smtClean="0"/>
              <a:t>We must not overlook the fact that His people constitute an inheritance for God, His own possession, in whom He will display to the universe the untold riches of His glory.  We can </a:t>
            </a:r>
            <a:r>
              <a:rPr lang="en-US" sz="3200" b="1" dirty="0" smtClean="0"/>
              <a:t>scarcely </a:t>
            </a:r>
            <a:r>
              <a:rPr lang="en-US" sz="3200" b="1" dirty="0" err="1" smtClean="0"/>
              <a:t>realise</a:t>
            </a:r>
            <a:r>
              <a:rPr lang="en-US" sz="3200" b="1" dirty="0" smtClean="0"/>
              <a:t> what it must mean to God to see His purposes complete, to see creatures of His hand, sinner redeemed by His grace, reflecting His own glory</a:t>
            </a:r>
            <a:endParaRPr lang="en-US" sz="32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404665"/>
            <a:ext cx="8229600" cy="5400824"/>
          </a:xfrm>
        </p:spPr>
        <p:txBody>
          <a:bodyPr/>
          <a:lstStyle/>
          <a:p>
            <a:pPr marL="582613" indent="-514350">
              <a:buFont typeface="Consolas" pitchFamily="49" charset="0"/>
              <a:buAutoNum type="arabicPeriod"/>
            </a:pPr>
            <a:endParaRPr lang="en-US" sz="3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274638"/>
            <a:ext cx="8229600" cy="725487"/>
          </a:xfrm>
        </p:spPr>
        <p:txBody>
          <a:bodyPr/>
          <a:lstStyle/>
          <a:p>
            <a:pPr fontAlgn="auto">
              <a:spcAft>
                <a:spcPts val="0"/>
              </a:spcAft>
              <a:defRPr/>
            </a:pPr>
            <a:endParaRPr lang="en-US" sz="3600" dirty="0" smtClean="0">
              <a:solidFill>
                <a:schemeClr val="tx2">
                  <a:satMod val="200000"/>
                </a:schemeClr>
              </a:solidFill>
            </a:endParaRPr>
          </a:p>
        </p:txBody>
      </p:sp>
      <p:sp>
        <p:nvSpPr>
          <p:cNvPr id="9219" name="Rectangle 3"/>
          <p:cNvSpPr>
            <a:spLocks noGrp="1" noChangeArrowheads="1"/>
          </p:cNvSpPr>
          <p:nvPr>
            <p:ph idx="1"/>
          </p:nvPr>
        </p:nvSpPr>
        <p:spPr>
          <a:xfrm>
            <a:off x="457200" y="1071563"/>
            <a:ext cx="8229600" cy="4733925"/>
          </a:xfrm>
        </p:spPr>
        <p:txBody>
          <a:bodyPr/>
          <a:lstStyle/>
          <a:p>
            <a:endParaRPr lang="en-US" sz="2800" b="1" i="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178454</TotalTime>
  <Words>278</Words>
  <Application>Microsoft Office PowerPoint</Application>
  <PresentationFormat>On-screen Show (4:3)</PresentationFormat>
  <Paragraphs>31</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Metro</vt:lpstr>
      <vt:lpstr>Slide 1</vt:lpstr>
      <vt:lpstr>Slide 2</vt:lpstr>
      <vt:lpstr>Slide 3</vt:lpstr>
      <vt:lpstr>Slide 4</vt:lpstr>
    </vt:vector>
  </TitlesOfParts>
  <Company>clone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Dan Willis</dc:creator>
  <cp:lastModifiedBy>Trinity Church</cp:lastModifiedBy>
  <cp:revision>158</cp:revision>
  <dcterms:created xsi:type="dcterms:W3CDTF">2007-11-17T19:27:01Z</dcterms:created>
  <dcterms:modified xsi:type="dcterms:W3CDTF">2012-05-12T23:34:58Z</dcterms:modified>
</cp:coreProperties>
</file>