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724128"/>
            <a:ext cx="8424936" cy="1332148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Ephesians </a:t>
            </a:r>
            <a:r>
              <a:rPr lang="en-US" sz="2800" b="1" dirty="0" smtClean="0"/>
              <a:t>1</a:t>
            </a:r>
          </a:p>
          <a:p>
            <a:pPr marL="582613" indent="-514350"/>
            <a:r>
              <a:rPr lang="en-US" sz="2800" b="1" dirty="0" smtClean="0"/>
              <a:t>Paul wrote this book to some new Christians in Ephesus</a:t>
            </a:r>
          </a:p>
          <a:p>
            <a:pPr marL="582613" indent="-514350"/>
            <a:r>
              <a:rPr lang="en-US" sz="2800" b="1" dirty="0" smtClean="0"/>
              <a:t>He said he was an "Apostle" so they should listen </a:t>
            </a:r>
            <a:r>
              <a:rPr lang="en-US" sz="2800" b="1" dirty="0" smtClean="0"/>
              <a:t>up</a:t>
            </a:r>
          </a:p>
          <a:p>
            <a:pPr marL="582613" indent="-514350"/>
            <a:r>
              <a:rPr lang="en-US" sz="2800" b="1" dirty="0" smtClean="0"/>
              <a:t>Apostles were people specially sent by Jesus to </a:t>
            </a:r>
            <a:r>
              <a:rPr lang="en-US" sz="2800" b="1" dirty="0" smtClean="0"/>
              <a:t>teach</a:t>
            </a:r>
          </a:p>
          <a:p>
            <a:pPr marL="582613" indent="-514350"/>
            <a:r>
              <a:rPr lang="en-US" sz="2800" b="1" dirty="0" smtClean="0"/>
              <a:t>The Holy Spirit guided the apostles to speak God's word, so this letter is God's </a:t>
            </a:r>
            <a:r>
              <a:rPr lang="en-US" sz="2800" b="1" dirty="0" smtClean="0"/>
              <a:t>word</a:t>
            </a:r>
          </a:p>
          <a:p>
            <a:pPr marL="582613" indent="-514350"/>
            <a:r>
              <a:rPr lang="en-US" sz="2800" b="1" dirty="0" smtClean="0"/>
              <a:t>If we don't think this letter is important, we're saying God isn't </a:t>
            </a:r>
            <a:r>
              <a:rPr lang="en-US" sz="2800" b="1" dirty="0" smtClean="0"/>
              <a:t>important</a:t>
            </a:r>
          </a:p>
          <a:p>
            <a:pPr marL="582613" indent="-514350"/>
            <a:r>
              <a:rPr lang="en-US" sz="2800" b="1" dirty="0" smtClean="0"/>
              <a:t>Paul's job was to teach people about God, a church pastor's main job is also to teach </a:t>
            </a:r>
            <a:r>
              <a:rPr lang="en-US" sz="2800" b="1" dirty="0" smtClean="0"/>
              <a:t>people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Who did Paul write to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Young Christians, who Paul calls "</a:t>
            </a:r>
            <a:r>
              <a:rPr lang="en-US" sz="2800" b="1" dirty="0" smtClean="0"/>
              <a:t>saints“</a:t>
            </a:r>
          </a:p>
          <a:p>
            <a:pPr marL="582613" indent="-514350"/>
            <a:r>
              <a:rPr lang="en-US" sz="2800" b="1" dirty="0" smtClean="0"/>
              <a:t>They are called holy, not because they were perfect, but because God had chosen </a:t>
            </a:r>
            <a:r>
              <a:rPr lang="en-US" sz="2800" b="1" dirty="0" smtClean="0"/>
              <a:t>them</a:t>
            </a:r>
          </a:p>
          <a:p>
            <a:pPr marL="582613" indent="-514350"/>
            <a:r>
              <a:rPr lang="en-US" sz="2800" b="1" dirty="0" smtClean="0"/>
              <a:t>They are chosen, so should live worthy of </a:t>
            </a:r>
            <a:r>
              <a:rPr lang="en-US" sz="2800" b="1" dirty="0" smtClean="0"/>
              <a:t>God</a:t>
            </a:r>
          </a:p>
          <a:p>
            <a:pPr marL="582613" indent="-514350"/>
            <a:r>
              <a:rPr lang="en-US" sz="2800" b="1" dirty="0" smtClean="0"/>
              <a:t>Paul says they should stop doing all of the bad things they are </a:t>
            </a:r>
            <a:r>
              <a:rPr lang="en-US" sz="2800" b="1" dirty="0" smtClean="0"/>
              <a:t>doing</a:t>
            </a:r>
          </a:p>
          <a:p>
            <a:pPr marL="582613" indent="-514350"/>
            <a:r>
              <a:rPr lang="en-US" sz="2800" b="1" dirty="0" smtClean="0"/>
              <a:t>Christians aren't just good people, they are trusting in Jesus all the time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178211</TotalTime>
  <Words>158</Words>
  <Application>Microsoft Office PowerPoint</Application>
  <PresentationFormat>On-screen Show (4:3)</PresentationFormat>
  <Paragraphs>18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155</cp:revision>
  <dcterms:created xsi:type="dcterms:W3CDTF">2007-11-17T19:27:01Z</dcterms:created>
  <dcterms:modified xsi:type="dcterms:W3CDTF">2012-04-28T23:28:37Z</dcterms:modified>
</cp:coreProperties>
</file>