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2700792"/>
            <a:ext cx="8424936" cy="19298144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u="sng" dirty="0" smtClean="0"/>
              <a:t>Psalm 74: I don't get it</a:t>
            </a:r>
            <a:r>
              <a:rPr lang="en-US" sz="3200" b="1" u="sng" dirty="0" smtClean="0"/>
              <a:t>!</a:t>
            </a:r>
          </a:p>
          <a:p>
            <a:pPr marL="582613" indent="-514350">
              <a:buNone/>
            </a:pPr>
            <a:r>
              <a:rPr lang="en-US" sz="2800" b="1" i="1" dirty="0" smtClean="0"/>
              <a:t>What did it feel like when you became a Christian</a:t>
            </a:r>
            <a:r>
              <a:rPr lang="en-US" sz="2800" b="1" i="1" dirty="0" smtClean="0"/>
              <a:t>?</a:t>
            </a: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i="1" dirty="0" smtClean="0"/>
              <a:t>Remember that - because life gets </a:t>
            </a:r>
            <a:r>
              <a:rPr lang="en-US" sz="2800" b="1" i="1" dirty="0" smtClean="0"/>
              <a:t>tough</a:t>
            </a:r>
            <a:endParaRPr lang="en-US" sz="2800" b="1" dirty="0" smtClean="0"/>
          </a:p>
          <a:p>
            <a:pPr marL="582613" indent="-514350">
              <a:buNone/>
            </a:pPr>
            <a:endParaRPr lang="en-US" sz="2800" b="1" i="1" dirty="0" smtClean="0"/>
          </a:p>
          <a:p>
            <a:pPr marL="582613" indent="-514350">
              <a:buNone/>
            </a:pPr>
            <a:r>
              <a:rPr lang="en-US" sz="2800" b="1" dirty="0" smtClean="0"/>
              <a:t>Everything was going bad for the </a:t>
            </a:r>
            <a:r>
              <a:rPr lang="en-US" sz="2800" b="1" dirty="0" smtClean="0"/>
              <a:t>Israelites</a:t>
            </a:r>
          </a:p>
          <a:p>
            <a:pPr marL="911225" lvl="1" indent="-514350">
              <a:buNone/>
            </a:pPr>
            <a:r>
              <a:rPr lang="en-US" sz="2800" b="1" dirty="0" smtClean="0"/>
              <a:t>They wanted to know "Why</a:t>
            </a:r>
            <a:r>
              <a:rPr lang="en-US" sz="2800" b="1" dirty="0" smtClean="0"/>
              <a:t>?“ and </a:t>
            </a:r>
            <a:r>
              <a:rPr lang="en-US" sz="2800" b="1" dirty="0" smtClean="0"/>
              <a:t>"Where are you God?"</a:t>
            </a:r>
          </a:p>
          <a:p>
            <a:pPr marL="582613" indent="-514350">
              <a:buNone/>
            </a:pPr>
            <a:r>
              <a:rPr lang="en-US" sz="2800" b="1" dirty="0" smtClean="0"/>
              <a:t>Enemies had come and smashed up their temples and everywhere God </a:t>
            </a:r>
            <a:r>
              <a:rPr lang="en-US" sz="2800" b="1" dirty="0" smtClean="0"/>
              <a:t>was</a:t>
            </a:r>
          </a:p>
          <a:p>
            <a:pPr marL="911225" lvl="1" indent="-514350">
              <a:buNone/>
            </a:pPr>
            <a:r>
              <a:rPr lang="en-US" sz="2800" b="1" dirty="0" smtClean="0"/>
              <a:t>Our churches often come under attack </a:t>
            </a:r>
            <a:r>
              <a:rPr lang="en-US" sz="2800" b="1" dirty="0" smtClean="0"/>
              <a:t>too</a:t>
            </a:r>
          </a:p>
          <a:p>
            <a:pPr marL="911225" lvl="1" indent="-514350">
              <a:buNone/>
            </a:pPr>
            <a:r>
              <a:rPr lang="en-US" sz="2800" b="1" dirty="0" smtClean="0"/>
              <a:t>There's not enough people to </a:t>
            </a:r>
            <a:r>
              <a:rPr lang="en-US" sz="2800" b="1" dirty="0" smtClean="0"/>
              <a:t>help</a:t>
            </a:r>
          </a:p>
          <a:p>
            <a:pPr marL="911225" lvl="1" indent="-514350">
              <a:buNone/>
            </a:pPr>
            <a:r>
              <a:rPr lang="en-US" sz="2800" b="1" dirty="0" smtClean="0"/>
              <a:t>Lots of things can stop us from meeting God at </a:t>
            </a:r>
            <a:r>
              <a:rPr lang="en-US" sz="2800" b="1" dirty="0" smtClean="0"/>
              <a:t>church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err="1" smtClean="0"/>
              <a:t>Asaph</a:t>
            </a:r>
            <a:r>
              <a:rPr lang="en-US" sz="2800" b="1" dirty="0" smtClean="0"/>
              <a:t> calls out to God to make things </a:t>
            </a:r>
            <a:r>
              <a:rPr lang="en-US" sz="2800" b="1" dirty="0" smtClean="0"/>
              <a:t>better</a:t>
            </a:r>
          </a:p>
          <a:p>
            <a:pPr marL="911225" lvl="1" indent="-514350">
              <a:buNone/>
            </a:pPr>
            <a:r>
              <a:rPr lang="en-US" sz="2800" b="1" dirty="0" smtClean="0"/>
              <a:t>"Just make it stop"... because things are </a:t>
            </a:r>
            <a:r>
              <a:rPr lang="en-US" sz="2800" b="1" dirty="0" smtClean="0"/>
              <a:t>tough</a:t>
            </a:r>
          </a:p>
          <a:p>
            <a:pPr marL="911225" lvl="1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He remembers that God is God who made </a:t>
            </a:r>
            <a:r>
              <a:rPr lang="en-US" sz="2800" b="1" dirty="0" smtClean="0"/>
              <a:t>everything</a:t>
            </a:r>
          </a:p>
          <a:p>
            <a:pPr marL="911225" lvl="1" indent="-514350">
              <a:buNone/>
            </a:pPr>
            <a:r>
              <a:rPr lang="en-US" sz="2800" b="1" dirty="0" smtClean="0"/>
              <a:t>But also the God who saved </a:t>
            </a:r>
            <a:r>
              <a:rPr lang="en-US" sz="2800" b="1" dirty="0" smtClean="0"/>
              <a:t>us</a:t>
            </a:r>
          </a:p>
          <a:p>
            <a:pPr marL="911225" lvl="1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But we still don't have answers for when things will get better</a:t>
            </a:r>
            <a:r>
              <a:rPr lang="en-US" sz="2800" b="1" dirty="0" smtClean="0"/>
              <a:t>...</a:t>
            </a:r>
          </a:p>
          <a:p>
            <a:pPr marL="911225" lvl="1" indent="-514350">
              <a:buNone/>
            </a:pPr>
            <a:r>
              <a:rPr lang="en-US" sz="2800" b="1" dirty="0" smtClean="0"/>
              <a:t>God is still the boss and won't let Satan </a:t>
            </a:r>
            <a:r>
              <a:rPr lang="en-US" sz="2800" b="1" dirty="0" smtClean="0"/>
              <a:t>win</a:t>
            </a:r>
          </a:p>
          <a:p>
            <a:pPr marL="911225" lvl="1" indent="-514350">
              <a:buNone/>
            </a:pPr>
            <a:r>
              <a:rPr lang="en-US" sz="2800" b="1" dirty="0" smtClean="0"/>
              <a:t>God winning in the end doesn't rely on us - one day everything will be </a:t>
            </a:r>
            <a:r>
              <a:rPr lang="en-US" sz="2800" b="1" dirty="0" smtClean="0"/>
              <a:t>better</a:t>
            </a:r>
          </a:p>
          <a:p>
            <a:pPr marL="911225" lvl="1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But what do we do while we wait for things to get better</a:t>
            </a:r>
            <a:r>
              <a:rPr lang="en-US" sz="2800" b="1" dirty="0" smtClean="0"/>
              <a:t>?</a:t>
            </a:r>
          </a:p>
          <a:p>
            <a:pPr marL="911225" lvl="1" indent="-514350">
              <a:buNone/>
            </a:pPr>
            <a:r>
              <a:rPr lang="en-US" sz="2800" b="1" dirty="0" smtClean="0"/>
              <a:t>Remember who God is - have </a:t>
            </a:r>
            <a:r>
              <a:rPr lang="en-US" sz="2800" b="1" dirty="0" smtClean="0"/>
              <a:t>faith</a:t>
            </a:r>
          </a:p>
          <a:p>
            <a:pPr marL="911225" lvl="1" indent="-514350">
              <a:buNone/>
            </a:pPr>
            <a:r>
              <a:rPr lang="en-US" sz="2800" b="1" dirty="0" smtClean="0"/>
              <a:t>Keep </a:t>
            </a:r>
            <a:r>
              <a:rPr lang="en-US" sz="2800" b="1" dirty="0" smtClean="0"/>
              <a:t>going</a:t>
            </a:r>
          </a:p>
          <a:p>
            <a:pPr marL="911225" lvl="1" indent="-514350">
              <a:buNone/>
            </a:pPr>
            <a:r>
              <a:rPr lang="en-US" sz="2800" b="1" dirty="0" smtClean="0"/>
              <a:t>How we feel doesn't tell </a:t>
            </a:r>
            <a:r>
              <a:rPr lang="en-US" sz="2800" b="1" dirty="0" smtClean="0"/>
              <a:t>us what's </a:t>
            </a:r>
            <a:r>
              <a:rPr lang="en-US" sz="2800" b="1" dirty="0" smtClean="0"/>
              <a:t>true - God's Word does</a:t>
            </a:r>
            <a:endParaRPr lang="en-US" sz="2800" b="1" dirty="0" smtClean="0"/>
          </a:p>
          <a:p>
            <a:pPr marL="911225" lvl="1" indent="-514350">
              <a:buNone/>
            </a:pPr>
            <a:r>
              <a:rPr lang="en-US" sz="2800" b="1" dirty="0" smtClean="0"/>
              <a:t>God's Word tells us that He is real and one day will take us to be with him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178007</TotalTime>
  <Words>214</Words>
  <Application>Microsoft Office PowerPoint</Application>
  <PresentationFormat>On-screen Show (4:3)</PresentationFormat>
  <Paragraphs>30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152</cp:revision>
  <dcterms:created xsi:type="dcterms:W3CDTF">2007-11-17T19:27:01Z</dcterms:created>
  <dcterms:modified xsi:type="dcterms:W3CDTF">2012-04-14T23:49:17Z</dcterms:modified>
</cp:coreProperties>
</file>