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6796136"/>
            <a:ext cx="8424936" cy="13249472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u="sng" dirty="0" smtClean="0"/>
              <a:t>John 2: </a:t>
            </a:r>
            <a:r>
              <a:rPr lang="en-US" sz="3200" b="1" u="sng" dirty="0" smtClean="0"/>
              <a:t>Abundance</a:t>
            </a:r>
          </a:p>
          <a:p>
            <a:pPr marL="582613" indent="-514350">
              <a:buNone/>
            </a:pPr>
            <a:r>
              <a:rPr lang="en-US" sz="2800" b="1" i="1" dirty="0" smtClean="0"/>
              <a:t>How </a:t>
            </a:r>
            <a:r>
              <a:rPr lang="en-US" sz="2800" b="1" i="1" dirty="0" smtClean="0"/>
              <a:t>much have you given up for God</a:t>
            </a:r>
            <a:r>
              <a:rPr lang="en-US" sz="2800" b="1" i="1" dirty="0" smtClean="0"/>
              <a:t>?</a:t>
            </a:r>
          </a:p>
          <a:p>
            <a:pPr marL="911225" lvl="1" indent="-514350">
              <a:buNone/>
            </a:pPr>
            <a:r>
              <a:rPr lang="en-US" sz="2800" b="1" dirty="0" smtClean="0"/>
              <a:t>Sometimes being a Christian is </a:t>
            </a:r>
            <a:r>
              <a:rPr lang="en-US" sz="2800" b="1" dirty="0" smtClean="0"/>
              <a:t>tough</a:t>
            </a:r>
          </a:p>
          <a:p>
            <a:pPr marL="911225" lvl="1" indent="-514350">
              <a:buNone/>
            </a:pPr>
            <a:r>
              <a:rPr lang="en-US" sz="2800" b="1" dirty="0" smtClean="0"/>
              <a:t>But Jesus gives us more than he demands from </a:t>
            </a:r>
            <a:r>
              <a:rPr lang="en-US" sz="2800" b="1" dirty="0" smtClean="0"/>
              <a:t>us</a:t>
            </a:r>
          </a:p>
          <a:p>
            <a:pPr marL="911225" lvl="1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Jesus is at a family wedding where everyone is expecting a big </a:t>
            </a:r>
            <a:r>
              <a:rPr lang="en-US" sz="2800" b="1" dirty="0" smtClean="0"/>
              <a:t>feed</a:t>
            </a:r>
          </a:p>
          <a:p>
            <a:pPr marL="582613" indent="-514350">
              <a:buNone/>
            </a:pPr>
            <a:r>
              <a:rPr lang="en-US" sz="2800" b="1" dirty="0" smtClean="0"/>
              <a:t>But they run out of drink</a:t>
            </a:r>
            <a:r>
              <a:rPr lang="en-US" sz="2800" b="1" dirty="0" smtClean="0"/>
              <a:t>...</a:t>
            </a:r>
          </a:p>
          <a:p>
            <a:pPr marL="582613" indent="-514350">
              <a:buNone/>
            </a:pPr>
            <a:r>
              <a:rPr lang="en-US" sz="2800" b="1" dirty="0" smtClean="0"/>
              <a:t>Jesus meets their need, giving more than </a:t>
            </a:r>
            <a:r>
              <a:rPr lang="en-US" sz="2800" b="1" dirty="0" smtClean="0"/>
              <a:t>enough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But this story is not just about wine</a:t>
            </a:r>
            <a:r>
              <a:rPr lang="en-US" sz="2800" b="1" dirty="0" smtClean="0"/>
              <a:t>...</a:t>
            </a:r>
          </a:p>
          <a:p>
            <a:pPr marL="911225" lvl="1" indent="-514350"/>
            <a:r>
              <a:rPr lang="en-US" sz="2800" b="1" dirty="0" smtClean="0"/>
              <a:t>Time was coming when people wouldn't need to wash themselves to be free of sin</a:t>
            </a:r>
          </a:p>
          <a:p>
            <a:pPr marL="911225" lvl="1" indent="-514350"/>
            <a:r>
              <a:rPr lang="en-US" sz="2800" b="1" dirty="0" smtClean="0"/>
              <a:t>Jesus brought the best - he completed all they </a:t>
            </a:r>
            <a:r>
              <a:rPr lang="en-US" sz="2800" b="1" dirty="0" smtClean="0"/>
              <a:t>needed</a:t>
            </a:r>
          </a:p>
          <a:p>
            <a:pPr marL="911225" lvl="1" indent="-514350"/>
            <a:r>
              <a:rPr lang="en-US" sz="2800" b="1" dirty="0" smtClean="0"/>
              <a:t>Jesus came to bring the best to us – God and </a:t>
            </a:r>
            <a:r>
              <a:rPr lang="en-US" sz="2800" b="1" dirty="0" smtClean="0"/>
              <a:t>life</a:t>
            </a:r>
          </a:p>
          <a:p>
            <a:pPr marL="911225" lvl="1" indent="-514350"/>
            <a:r>
              <a:rPr lang="en-US" sz="2800" b="1" dirty="0" smtClean="0"/>
              <a:t>Sometimes we think God hasn't given us enough and it would be easier to do our own </a:t>
            </a:r>
            <a:r>
              <a:rPr lang="en-US" sz="2800" b="1" dirty="0" smtClean="0"/>
              <a:t>thing</a:t>
            </a:r>
          </a:p>
          <a:p>
            <a:pPr marL="911225" lvl="1" indent="-514350"/>
            <a:r>
              <a:rPr lang="en-US" sz="2800" b="1" dirty="0" smtClean="0"/>
              <a:t>But what God has given us is </a:t>
            </a:r>
            <a:r>
              <a:rPr lang="en-US" sz="2800" b="1" dirty="0" smtClean="0"/>
              <a:t>awesome</a:t>
            </a:r>
          </a:p>
          <a:p>
            <a:pPr marL="911225" lvl="1" indent="-514350"/>
            <a:endParaRPr lang="en-US" sz="2800" b="1" dirty="0" smtClean="0"/>
          </a:p>
          <a:p>
            <a:pPr marL="911225" lvl="1" indent="-514350"/>
            <a:r>
              <a:rPr lang="en-US" sz="2800" b="1" dirty="0" smtClean="0"/>
              <a:t>How much are we missing out on because we're Christians?  Nothing!  Jesus gives us life</a:t>
            </a:r>
          </a:p>
          <a:p>
            <a:pPr marL="911225" lvl="1" indent="-514350"/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177770</TotalTime>
  <Words>151</Words>
  <Application>Microsoft Office PowerPoint</Application>
  <PresentationFormat>On-screen Show (4:3)</PresentationFormat>
  <Paragraphs>21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150</cp:revision>
  <dcterms:created xsi:type="dcterms:W3CDTF">2007-11-17T19:27:01Z</dcterms:created>
  <dcterms:modified xsi:type="dcterms:W3CDTF">2012-03-31T23:32:32Z</dcterms:modified>
</cp:coreProperties>
</file>