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5932040"/>
            <a:ext cx="8424936" cy="12529392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Psalm 46: Mighty </a:t>
            </a:r>
            <a:r>
              <a:rPr lang="en-NZ" sz="3200" b="1" dirty="0" smtClean="0"/>
              <a:t>Stuff</a:t>
            </a:r>
          </a:p>
          <a:p>
            <a:pPr marL="582613" indent="-514350"/>
            <a:r>
              <a:rPr lang="en-US" sz="2800" b="1" dirty="0" smtClean="0"/>
              <a:t>Written by King Hezekiah - he was a good </a:t>
            </a:r>
            <a:r>
              <a:rPr lang="en-US" sz="2800" b="1" dirty="0" smtClean="0"/>
              <a:t>guy</a:t>
            </a:r>
          </a:p>
          <a:p>
            <a:pPr marL="582613" indent="-514350"/>
            <a:r>
              <a:rPr lang="en-US" sz="2800" b="1" dirty="0" smtClean="0"/>
              <a:t>But the Assyrians were coming with their massive </a:t>
            </a:r>
            <a:r>
              <a:rPr lang="en-US" sz="2800" b="1" dirty="0" smtClean="0"/>
              <a:t>army</a:t>
            </a:r>
          </a:p>
          <a:p>
            <a:pPr marL="582613" indent="-514350"/>
            <a:r>
              <a:rPr lang="en-US" sz="2800" b="1" dirty="0" smtClean="0"/>
              <a:t>The Assyrians laughed at Hezekiah thinking God would save </a:t>
            </a:r>
            <a:r>
              <a:rPr lang="en-US" sz="2800" b="1" dirty="0" smtClean="0"/>
              <a:t>him</a:t>
            </a:r>
          </a:p>
          <a:p>
            <a:pPr marL="582613" indent="-514350"/>
            <a:r>
              <a:rPr lang="en-US" sz="2800" b="1" dirty="0" smtClean="0"/>
              <a:t>But God wiped out the enemy </a:t>
            </a:r>
            <a:r>
              <a:rPr lang="en-US" sz="2800" b="1" dirty="0" smtClean="0"/>
              <a:t>army with one angel</a:t>
            </a:r>
          </a:p>
          <a:p>
            <a:pPr marL="582613" indent="-514350"/>
            <a:endParaRPr lang="en-US" sz="2800" b="1" dirty="0" smtClean="0"/>
          </a:p>
          <a:p>
            <a:pPr marL="582613" indent="-514350"/>
            <a:r>
              <a:rPr lang="en-US" sz="2800" b="1" dirty="0" smtClean="0"/>
              <a:t>What are we trusting in</a:t>
            </a:r>
            <a:r>
              <a:rPr lang="en-US" sz="28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We should be trusting in </a:t>
            </a:r>
            <a:r>
              <a:rPr lang="en-US" sz="2800" b="1" dirty="0" smtClean="0"/>
              <a:t>God</a:t>
            </a:r>
          </a:p>
          <a:p>
            <a:pPr marL="911225" lvl="1" indent="-514350"/>
            <a:r>
              <a:rPr lang="en-US" sz="2800" b="1" dirty="0" smtClean="0"/>
              <a:t>God would protect their city that they </a:t>
            </a:r>
            <a:r>
              <a:rPr lang="en-US" sz="2800" b="1" dirty="0" smtClean="0"/>
              <a:t>loved</a:t>
            </a:r>
          </a:p>
          <a:p>
            <a:pPr marL="911225" lvl="1" indent="-514350"/>
            <a:endParaRPr lang="en-US" sz="2800" b="1" dirty="0" smtClean="0"/>
          </a:p>
          <a:p>
            <a:pPr marL="582613" indent="-514350"/>
            <a:r>
              <a:rPr lang="en-US" sz="2800" b="1" dirty="0" smtClean="0"/>
              <a:t>After God had done awesome things everyone </a:t>
            </a:r>
            <a:r>
              <a:rPr lang="en-US" sz="2800" b="1" dirty="0" smtClean="0"/>
              <a:t>celebrated</a:t>
            </a:r>
          </a:p>
          <a:p>
            <a:pPr marL="582613" indent="-514350"/>
            <a:r>
              <a:rPr lang="en-US" sz="2800" b="1" dirty="0" smtClean="0"/>
              <a:t>Stop and think about how great God </a:t>
            </a:r>
            <a:r>
              <a:rPr lang="en-US" sz="2800" b="1" dirty="0" smtClean="0"/>
              <a:t>is</a:t>
            </a:r>
          </a:p>
          <a:p>
            <a:pPr marL="582613" indent="-514350"/>
            <a:endParaRPr lang="en-US" sz="2800" b="1" dirty="0" smtClean="0"/>
          </a:p>
          <a:p>
            <a:pPr marL="582613" indent="-514350"/>
            <a:r>
              <a:rPr lang="en-US" sz="2800" b="1" dirty="0" smtClean="0"/>
              <a:t>In the middle of bad times we should trust </a:t>
            </a:r>
            <a:r>
              <a:rPr lang="en-US" sz="2800" b="1" dirty="0" smtClean="0"/>
              <a:t>God</a:t>
            </a:r>
          </a:p>
          <a:p>
            <a:pPr marL="582613" indent="-514350"/>
            <a:r>
              <a:rPr lang="en-US" sz="2800" b="1" smtClean="0"/>
              <a:t>There is a better life coming - Jesus is preparing us a new home</a:t>
            </a:r>
            <a:endParaRPr lang="en-US" sz="2800" b="1" dirty="0" smtClean="0"/>
          </a:p>
          <a:p>
            <a:pPr marL="582613" indent="-514350"/>
            <a:endParaRPr lang="en-US" sz="2800" b="1" dirty="0" smtClean="0"/>
          </a:p>
          <a:p>
            <a:pPr marL="582613" indent="-514350"/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167350</TotalTime>
  <Words>108</Words>
  <Application>Microsoft Office PowerPoint</Application>
  <PresentationFormat>On-screen Show (4:3)</PresentationFormat>
  <Paragraphs>19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144</cp:revision>
  <dcterms:created xsi:type="dcterms:W3CDTF">2007-11-17T19:27:01Z</dcterms:created>
  <dcterms:modified xsi:type="dcterms:W3CDTF">2012-03-10T22:18:38Z</dcterms:modified>
</cp:coreProperties>
</file>