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3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7732240"/>
            <a:ext cx="8424936" cy="14401600"/>
          </a:xfrm>
        </p:spPr>
        <p:txBody>
          <a:bodyPr/>
          <a:lstStyle/>
          <a:p>
            <a:pPr marL="582613" indent="-514350">
              <a:buNone/>
            </a:pP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157127</TotalTime>
  <Words>4</Words>
  <Application>Microsoft Office PowerPoint</Application>
  <PresentationFormat>On-screen Show (4:3)</PresentationFormat>
  <Paragraphs>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141</cp:revision>
  <dcterms:created xsi:type="dcterms:W3CDTF">2007-11-17T19:27:01Z</dcterms:created>
  <dcterms:modified xsi:type="dcterms:W3CDTF">2012-02-25T21:59:17Z</dcterms:modified>
</cp:coreProperties>
</file>