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7732240"/>
            <a:ext cx="8424936" cy="14401600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dirty="0" smtClean="0"/>
              <a:t>Psalm 23: The Great Shepherd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Sheep </a:t>
            </a:r>
            <a:r>
              <a:rPr lang="en-US" sz="2800" b="1" dirty="0" smtClean="0"/>
              <a:t>like running away and can be stupid</a:t>
            </a:r>
          </a:p>
          <a:p>
            <a:pPr marL="582613" indent="-514350">
              <a:buNone/>
            </a:pPr>
            <a:r>
              <a:rPr lang="en-US" sz="2800" b="1" dirty="0" smtClean="0"/>
              <a:t>The shepherds would find them grass and water and keep them safe at </a:t>
            </a:r>
            <a:r>
              <a:rPr lang="en-US" sz="2800" b="1" dirty="0" smtClean="0"/>
              <a:t>night</a:t>
            </a:r>
          </a:p>
          <a:p>
            <a:pPr marL="582613" indent="-514350">
              <a:buNone/>
            </a:pPr>
            <a:r>
              <a:rPr lang="en-US" sz="2800" b="1" dirty="0" smtClean="0"/>
              <a:t>David was king being like a shepherd for the people</a:t>
            </a:r>
          </a:p>
          <a:p>
            <a:pPr marL="582613" indent="-514350">
              <a:buNone/>
            </a:pPr>
            <a:r>
              <a:rPr lang="en-US" sz="2800" b="1" dirty="0" smtClean="0"/>
              <a:t>But David knew God was his </a:t>
            </a:r>
            <a:r>
              <a:rPr lang="en-US" sz="2800" b="1" dirty="0" smtClean="0"/>
              <a:t>shepherd</a:t>
            </a:r>
          </a:p>
          <a:p>
            <a:pPr marL="582613" indent="-514350">
              <a:buNone/>
            </a:pPr>
            <a:r>
              <a:rPr lang="en-US" sz="2800" b="1" dirty="0" smtClean="0"/>
              <a:t>Even though we want our live to be easy with green pastures and water it </a:t>
            </a:r>
            <a:r>
              <a:rPr lang="en-US" sz="2800" b="1" dirty="0" smtClean="0"/>
              <a:t>isn't</a:t>
            </a:r>
          </a:p>
          <a:p>
            <a:pPr marL="582613" indent="-514350">
              <a:buNone/>
            </a:pPr>
            <a:r>
              <a:rPr lang="en-US" sz="2800" b="1" dirty="0" smtClean="0"/>
              <a:t>We all have rough times, like going through a dark scary </a:t>
            </a:r>
            <a:r>
              <a:rPr lang="en-US" sz="2800" b="1" dirty="0" smtClean="0"/>
              <a:t>place</a:t>
            </a:r>
          </a:p>
          <a:p>
            <a:pPr marL="582613" indent="-514350">
              <a:buNone/>
            </a:pPr>
            <a:r>
              <a:rPr lang="en-US" sz="2800" b="1" dirty="0" smtClean="0"/>
              <a:t>But the shepherd protects and guides through those </a:t>
            </a:r>
            <a:r>
              <a:rPr lang="en-US" sz="2800" b="1" dirty="0" smtClean="0"/>
              <a:t>places</a:t>
            </a:r>
          </a:p>
          <a:p>
            <a:pPr marL="582613" indent="-514350">
              <a:buNone/>
            </a:pPr>
            <a:r>
              <a:rPr lang="en-US" sz="2800" b="1" dirty="0" smtClean="0"/>
              <a:t>But at the end of the dark times there's something great - a feast</a:t>
            </a:r>
            <a:r>
              <a:rPr lang="en-US" sz="2800" b="1" dirty="0" smtClean="0"/>
              <a:t>!</a:t>
            </a:r>
          </a:p>
          <a:p>
            <a:pPr marL="582613" indent="-514350">
              <a:buNone/>
            </a:pPr>
            <a:r>
              <a:rPr lang="en-US" sz="2800" b="1" dirty="0" smtClean="0"/>
              <a:t>And it's a great feast with </a:t>
            </a:r>
            <a:r>
              <a:rPr lang="en-US" sz="2800" b="1" dirty="0" smtClean="0"/>
              <a:t>God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God WILL look after </a:t>
            </a:r>
            <a:r>
              <a:rPr lang="en-US" sz="2800" b="1" dirty="0" smtClean="0"/>
              <a:t>us</a:t>
            </a:r>
          </a:p>
          <a:p>
            <a:pPr marL="582613" indent="-514350">
              <a:buNone/>
            </a:pPr>
            <a:r>
              <a:rPr lang="en-US" sz="2800" b="1" dirty="0" smtClean="0"/>
              <a:t>Jesus is the best shepherd - he died to save </a:t>
            </a:r>
            <a:r>
              <a:rPr lang="en-US" sz="2800" b="1" dirty="0" smtClean="0"/>
              <a:t>us</a:t>
            </a:r>
          </a:p>
          <a:p>
            <a:pPr marL="582613" indent="-514350">
              <a:buNone/>
            </a:pPr>
            <a:r>
              <a:rPr lang="en-US" sz="2800" b="1" dirty="0" smtClean="0"/>
              <a:t>And he has a seat waiting for us at the final feast </a:t>
            </a:r>
            <a:r>
              <a:rPr lang="en-US" sz="2800" b="1" dirty="0" smtClean="0"/>
              <a:t>table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God doesn't promise that life will always be </a:t>
            </a:r>
            <a:r>
              <a:rPr lang="en-US" sz="2800" b="1" dirty="0" smtClean="0"/>
              <a:t>easy</a:t>
            </a:r>
          </a:p>
          <a:p>
            <a:pPr marL="582613" indent="-514350">
              <a:buNone/>
            </a:pPr>
            <a:r>
              <a:rPr lang="en-US" sz="2800" b="1" smtClean="0"/>
              <a:t>Learn from the bad times, but don't try to fix it by yourself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157127</TotalTime>
  <Words>161</Words>
  <Application>Microsoft Office PowerPoint</Application>
  <PresentationFormat>On-screen Show (4:3)</PresentationFormat>
  <Paragraphs>22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140</cp:revision>
  <dcterms:created xsi:type="dcterms:W3CDTF">2007-11-17T19:27:01Z</dcterms:created>
  <dcterms:modified xsi:type="dcterms:W3CDTF">2012-02-18T22:56:09Z</dcterms:modified>
</cp:coreProperties>
</file>