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9388424"/>
            <a:ext cx="8424936" cy="16246424"/>
          </a:xfrm>
        </p:spPr>
        <p:txBody>
          <a:bodyPr/>
          <a:lstStyle/>
          <a:p>
            <a:pPr marL="582613" indent="-514350">
              <a:buNone/>
            </a:pPr>
            <a:r>
              <a:rPr lang="en-US" sz="3200" b="1" u="sng" dirty="0" smtClean="0"/>
              <a:t>Psalm 19: God </a:t>
            </a:r>
            <a:r>
              <a:rPr lang="en-US" sz="3200" b="1" u="sng" dirty="0" smtClean="0"/>
              <a:t>reveals himself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/>
            <a:r>
              <a:rPr lang="en-US" sz="2800" b="1" dirty="0" smtClean="0"/>
              <a:t>The stars on a clear night look amazing - they say how great God </a:t>
            </a:r>
            <a:r>
              <a:rPr lang="en-US" sz="2800" b="1" dirty="0" smtClean="0"/>
              <a:t>is</a:t>
            </a:r>
          </a:p>
          <a:p>
            <a:pPr marL="582613" indent="-514350"/>
            <a:r>
              <a:rPr lang="en-US" sz="2800" b="1" dirty="0" smtClean="0"/>
              <a:t>Everyone can see that - it doesn't matter what country you come </a:t>
            </a:r>
            <a:r>
              <a:rPr lang="en-US" sz="2800" b="1" dirty="0" smtClean="0"/>
              <a:t>from</a:t>
            </a:r>
          </a:p>
          <a:p>
            <a:pPr marL="582613" indent="-514350"/>
            <a:r>
              <a:rPr lang="en-US" sz="2800" b="1" dirty="0" smtClean="0"/>
              <a:t>The sun shines and sends its light into all of the </a:t>
            </a:r>
            <a:r>
              <a:rPr lang="en-US" sz="2800" b="1" dirty="0" smtClean="0"/>
              <a:t>world</a:t>
            </a:r>
          </a:p>
          <a:p>
            <a:pPr marL="582613" indent="-514350"/>
            <a:r>
              <a:rPr lang="en-US" sz="2800" b="1" dirty="0" smtClean="0"/>
              <a:t>Like God - nothing is hidden from him, his glory goes </a:t>
            </a:r>
            <a:r>
              <a:rPr lang="en-US" sz="2800" b="1" dirty="0" smtClean="0"/>
              <a:t>everywhere</a:t>
            </a:r>
          </a:p>
          <a:p>
            <a:pPr marL="582613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US" sz="3200" b="1" dirty="0" smtClean="0"/>
              <a:t>God reveals himself in His </a:t>
            </a:r>
            <a:r>
              <a:rPr lang="en-US" sz="3200" b="1" dirty="0" smtClean="0"/>
              <a:t>Word</a:t>
            </a:r>
          </a:p>
          <a:p>
            <a:pPr marL="582613" indent="-514350"/>
            <a:r>
              <a:rPr lang="en-US" sz="2800" b="1" dirty="0" smtClean="0"/>
              <a:t>The Bible is complete, and doesn't have mistakes</a:t>
            </a:r>
          </a:p>
          <a:p>
            <a:pPr marL="582613" indent="-514350"/>
            <a:r>
              <a:rPr lang="en-US" sz="2800" b="1" dirty="0" smtClean="0"/>
              <a:t>It can make us feel better and teach </a:t>
            </a:r>
            <a:r>
              <a:rPr lang="en-US" sz="2800" b="1" dirty="0" smtClean="0"/>
              <a:t>us</a:t>
            </a:r>
          </a:p>
          <a:p>
            <a:pPr marL="582613" indent="-514350"/>
            <a:r>
              <a:rPr lang="en-US" sz="2800" b="1" dirty="0" smtClean="0"/>
              <a:t>We can trust it and know it will tell us the right </a:t>
            </a:r>
            <a:r>
              <a:rPr lang="en-US" sz="2800" b="1" dirty="0" smtClean="0"/>
              <a:t>things</a:t>
            </a:r>
          </a:p>
          <a:p>
            <a:pPr marL="582613" indent="-514350"/>
            <a:r>
              <a:rPr lang="en-US" sz="2800" b="1" dirty="0" smtClean="0"/>
              <a:t>It's precious - we should want it like we want </a:t>
            </a:r>
            <a:r>
              <a:rPr lang="en-US" sz="2800" b="1" dirty="0" smtClean="0"/>
              <a:t>money</a:t>
            </a:r>
          </a:p>
          <a:p>
            <a:pPr marL="582613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US" sz="3200" b="1" dirty="0" smtClean="0"/>
              <a:t>God reveals himself through </a:t>
            </a:r>
            <a:r>
              <a:rPr lang="en-US" sz="3200" b="1" dirty="0" smtClean="0"/>
              <a:t>Jesus</a:t>
            </a:r>
          </a:p>
          <a:p>
            <a:pPr marL="582613" indent="-514350"/>
            <a:r>
              <a:rPr lang="en-US" sz="2800" b="1" dirty="0" smtClean="0"/>
              <a:t>Jesus is God - He shows us even more about </a:t>
            </a:r>
            <a:r>
              <a:rPr lang="en-US" sz="2800" b="1" dirty="0" smtClean="0"/>
              <a:t>God</a:t>
            </a:r>
          </a:p>
          <a:p>
            <a:pPr marL="582613" indent="-514350"/>
            <a:endParaRPr lang="en-US" sz="2800" b="1" dirty="0" smtClean="0"/>
          </a:p>
          <a:p>
            <a:pPr marL="582613" indent="-514350"/>
            <a:r>
              <a:rPr lang="en-US" sz="2800" b="1" dirty="0" smtClean="0"/>
              <a:t>God is way bigger and greater than us - we should be trying to please </a:t>
            </a:r>
            <a:r>
              <a:rPr lang="en-US" sz="2800" b="1" dirty="0" smtClean="0"/>
              <a:t>Him</a:t>
            </a:r>
          </a:p>
          <a:p>
            <a:pPr marL="582613" indent="-514350"/>
            <a:r>
              <a:rPr lang="en-US" sz="2800" b="1" dirty="0" smtClean="0"/>
              <a:t>But we can't do it by ourselves - we need </a:t>
            </a:r>
            <a:r>
              <a:rPr lang="en-US" sz="2800" b="1" dirty="0" smtClean="0"/>
              <a:t>Jesus</a:t>
            </a:r>
          </a:p>
          <a:p>
            <a:pPr marL="582613" indent="-514350"/>
            <a:r>
              <a:rPr lang="en-US" sz="2800" b="1" dirty="0" smtClean="0"/>
              <a:t>Jesus came to bring us closer to God's glory</a:t>
            </a:r>
            <a:endParaRPr lang="en-US" sz="2800" b="1" dirty="0" smtClean="0"/>
          </a:p>
          <a:p>
            <a:pPr marL="582613" indent="-514350"/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156980</TotalTime>
  <Words>163</Words>
  <Application>Microsoft Office PowerPoint</Application>
  <PresentationFormat>On-screen Show (4:3)</PresentationFormat>
  <Paragraphs>23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139</cp:revision>
  <dcterms:created xsi:type="dcterms:W3CDTF">2007-11-17T19:27:01Z</dcterms:created>
  <dcterms:modified xsi:type="dcterms:W3CDTF">2012-02-11T22:46:16Z</dcterms:modified>
</cp:coreProperties>
</file>