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020272"/>
            <a:ext cx="8424936" cy="14545616"/>
          </a:xfrm>
        </p:spPr>
        <p:txBody>
          <a:bodyPr/>
          <a:lstStyle/>
          <a:p>
            <a:pPr marL="582613" indent="-514350">
              <a:buNone/>
            </a:pPr>
            <a:r>
              <a:rPr lang="en-NZ" sz="3200" b="1" u="sng" dirty="0" smtClean="0"/>
              <a:t>Psalm 2: God's </a:t>
            </a:r>
            <a:r>
              <a:rPr lang="en-NZ" sz="3200" b="1" u="sng" dirty="0" smtClean="0"/>
              <a:t>trail</a:t>
            </a:r>
          </a:p>
          <a:p>
            <a:pPr marL="582613" indent="-514350">
              <a:buNone/>
            </a:pPr>
            <a:r>
              <a:rPr lang="en-US" sz="2400" b="1" i="1" dirty="0" smtClean="0"/>
              <a:t>Years ago, some men tried to teach a wild tribe about God... but they were all </a:t>
            </a:r>
            <a:r>
              <a:rPr lang="en-US" sz="2400" b="1" i="1" dirty="0" smtClean="0"/>
              <a:t>killed</a:t>
            </a:r>
          </a:p>
          <a:p>
            <a:pPr marL="582613" indent="-514350">
              <a:buNone/>
            </a:pPr>
            <a:r>
              <a:rPr lang="en-US" sz="2800" b="1" dirty="0" smtClean="0"/>
              <a:t>Through history, people have always wanted to fight against </a:t>
            </a:r>
            <a:r>
              <a:rPr lang="en-US" sz="2800" b="1" dirty="0" smtClean="0"/>
              <a:t>God</a:t>
            </a:r>
          </a:p>
          <a:p>
            <a:pPr marL="582613" indent="-514350">
              <a:buNone/>
            </a:pPr>
            <a:r>
              <a:rPr lang="en-US" sz="2800" b="1" dirty="0" smtClean="0"/>
              <a:t>David wants to know why everyone is against them and </a:t>
            </a:r>
            <a:r>
              <a:rPr lang="en-US" sz="2800" b="1" dirty="0" smtClean="0"/>
              <a:t>God</a:t>
            </a:r>
          </a:p>
          <a:p>
            <a:pPr marL="582613" indent="-514350">
              <a:buNone/>
            </a:pPr>
            <a:r>
              <a:rPr lang="en-US" sz="2800" b="1" dirty="0" smtClean="0"/>
              <a:t>People want freedom to do what they want, but real freedom comes from hard </a:t>
            </a:r>
            <a:r>
              <a:rPr lang="en-US" sz="2800" b="1" dirty="0" smtClean="0"/>
              <a:t>work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God is more powerful than people - he can laugh at people who think they're in charge</a:t>
            </a:r>
          </a:p>
          <a:p>
            <a:pPr marL="582613" indent="-514350">
              <a:buNone/>
            </a:pPr>
            <a:r>
              <a:rPr lang="en-US" sz="2800" b="1" dirty="0" smtClean="0"/>
              <a:t>God wanted the kings to tell other countries about him, but mostly they </a:t>
            </a:r>
            <a:r>
              <a:rPr lang="en-US" sz="2800" b="1" dirty="0" smtClean="0"/>
              <a:t>failed</a:t>
            </a:r>
          </a:p>
          <a:p>
            <a:pPr marL="582613" indent="-514350">
              <a:buNone/>
            </a:pPr>
            <a:r>
              <a:rPr lang="en-US" sz="2800" b="1" dirty="0" smtClean="0"/>
              <a:t>We should know how great God is and not </a:t>
            </a:r>
            <a:r>
              <a:rPr lang="en-US" sz="2800" b="1" dirty="0" err="1" smtClean="0"/>
              <a:t>dis</a:t>
            </a:r>
            <a:r>
              <a:rPr lang="en-US" sz="2800" b="1" dirty="0" smtClean="0"/>
              <a:t> </a:t>
            </a:r>
            <a:r>
              <a:rPr lang="en-US" sz="2800" b="1" dirty="0" smtClean="0"/>
              <a:t>him</a:t>
            </a:r>
          </a:p>
          <a:p>
            <a:pPr marL="582613" indent="-514350">
              <a:buNone/>
            </a:pPr>
            <a:r>
              <a:rPr lang="en-US" sz="2800" b="1" dirty="0" smtClean="0"/>
              <a:t>But also be happy because He's on our </a:t>
            </a:r>
            <a:r>
              <a:rPr lang="en-US" sz="2800" b="1" dirty="0" smtClean="0"/>
              <a:t>side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 algn="ctr">
              <a:buNone/>
            </a:pPr>
            <a:r>
              <a:rPr lang="en-US" sz="2400" b="1" i="1" dirty="0" smtClean="0"/>
              <a:t>"He is no fool who gives up what he cannot keep to gain what he cannot </a:t>
            </a:r>
            <a:r>
              <a:rPr lang="en-US" sz="2400" b="1" i="1" dirty="0" smtClean="0"/>
              <a:t>lose“</a:t>
            </a:r>
          </a:p>
          <a:p>
            <a:pPr marL="582613" indent="-514350">
              <a:buNone/>
            </a:pPr>
            <a:r>
              <a:rPr lang="en-US" sz="2800" b="1" dirty="0" smtClean="0"/>
              <a:t>God used the wives of the murdered men to turn around the lives of the </a:t>
            </a:r>
            <a:r>
              <a:rPr lang="en-US" sz="2800" b="1" dirty="0" smtClean="0"/>
              <a:t>tribesmen</a:t>
            </a:r>
          </a:p>
          <a:p>
            <a:pPr marL="582613" indent="-514350">
              <a:buNone/>
            </a:pPr>
            <a:r>
              <a:rPr lang="en-US" sz="2800" b="1" dirty="0" smtClean="0"/>
              <a:t>Jesus came to turn around all of our lives </a:t>
            </a:r>
            <a:r>
              <a:rPr lang="en-US" sz="2800" b="1" dirty="0" smtClean="0"/>
              <a:t>too</a:t>
            </a:r>
          </a:p>
          <a:p>
            <a:pPr marL="582613" indent="-514350">
              <a:buNone/>
            </a:pPr>
            <a:r>
              <a:rPr lang="en-US" sz="2800" b="1" dirty="0" smtClean="0"/>
              <a:t>God is in control, even when things look real </a:t>
            </a:r>
            <a:r>
              <a:rPr lang="en-US" sz="2800" b="1" dirty="0" smtClean="0"/>
              <a:t>bad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Are our lives part of God's plan, or just ours</a:t>
            </a:r>
            <a:r>
              <a:rPr lang="en-US" sz="2800" b="1" dirty="0" smtClean="0"/>
              <a:t>?</a:t>
            </a:r>
          </a:p>
          <a:p>
            <a:pPr marL="582613" indent="-514350">
              <a:buNone/>
            </a:pPr>
            <a:r>
              <a:rPr lang="en-US" sz="2800" b="1" smtClean="0"/>
              <a:t>Jesus has come to give us rest and peace</a:t>
            </a:r>
            <a:endParaRPr lang="en-US" sz="2800" b="1" dirty="0" smtClean="0"/>
          </a:p>
          <a:p>
            <a:pPr marL="582613" indent="-514350" algn="ctr">
              <a:buNone/>
            </a:pPr>
            <a:endParaRPr lang="en-US" sz="2400" b="1" i="1" dirty="0" smtClean="0"/>
          </a:p>
          <a:p>
            <a:pPr marL="582613" indent="-514350" algn="ctr">
              <a:buNone/>
            </a:pPr>
            <a:endParaRPr lang="en-US" sz="2400" b="1" i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156854</TotalTime>
  <Words>195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138</cp:revision>
  <dcterms:created xsi:type="dcterms:W3CDTF">2007-11-17T19:27:01Z</dcterms:created>
  <dcterms:modified xsi:type="dcterms:W3CDTF">2012-02-04T22:27:26Z</dcterms:modified>
</cp:coreProperties>
</file>