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3060832"/>
            <a:ext cx="8424936" cy="19442160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u="sng" dirty="0" smtClean="0"/>
              <a:t>Philippians </a:t>
            </a:r>
            <a:r>
              <a:rPr lang="en-NZ" sz="3200" b="1" u="sng" dirty="0" smtClean="0"/>
              <a:t>3</a:t>
            </a:r>
          </a:p>
          <a:p>
            <a:pPr marL="911225" lvl="1" indent="-514350"/>
            <a:r>
              <a:rPr lang="en-US" sz="2800" b="1" dirty="0" smtClean="0"/>
              <a:t>Paul had started a church in Philippi with all sorts of people</a:t>
            </a:r>
          </a:p>
          <a:p>
            <a:pPr marL="911225" lvl="1" indent="-514350"/>
            <a:r>
              <a:rPr lang="en-US" sz="2800" b="1" dirty="0" smtClean="0"/>
              <a:t>Paul was writing this in prison</a:t>
            </a:r>
          </a:p>
          <a:p>
            <a:pPr marL="911225" lvl="1" indent="-514350">
              <a:buNone/>
            </a:pPr>
            <a:endParaRPr lang="en-NZ" sz="2400" b="1" dirty="0" smtClean="0"/>
          </a:p>
          <a:p>
            <a:pPr marL="911225" lvl="1" indent="-514350">
              <a:buNone/>
            </a:pPr>
            <a:r>
              <a:rPr lang="en-US" sz="3200" b="1" dirty="0" smtClean="0"/>
              <a:t>Paul wanted them to seek after one main thing: </a:t>
            </a:r>
            <a:r>
              <a:rPr lang="en-US" sz="3200" b="1" dirty="0" smtClean="0"/>
              <a:t>Jesus</a:t>
            </a:r>
          </a:p>
          <a:p>
            <a:pPr marL="911225" lvl="1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NZ" sz="3200" b="1" dirty="0" smtClean="0"/>
              <a:t>Christ has made me HIS own, I want to make him MY own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Get rid of our "behind </a:t>
            </a:r>
            <a:r>
              <a:rPr lang="en-US" sz="3200" b="1" dirty="0" smtClean="0"/>
              <a:t>life“</a:t>
            </a:r>
          </a:p>
          <a:p>
            <a:pPr marL="582613" indent="-514350"/>
            <a:r>
              <a:rPr lang="en-US" sz="2800" b="1" dirty="0" smtClean="0"/>
              <a:t>What we've done before (good or bad) doesn't </a:t>
            </a:r>
            <a:r>
              <a:rPr lang="en-US" sz="2800" b="1" dirty="0" smtClean="0"/>
              <a:t>matter</a:t>
            </a:r>
          </a:p>
          <a:p>
            <a:pPr marL="582613" indent="-514350"/>
            <a:r>
              <a:rPr lang="en-US" sz="2800" b="1" dirty="0" smtClean="0"/>
              <a:t>We've got </a:t>
            </a:r>
            <a:r>
              <a:rPr lang="en-US" sz="2800" b="1" dirty="0" err="1" smtClean="0"/>
              <a:t>hangups</a:t>
            </a:r>
            <a:r>
              <a:rPr lang="en-US" sz="2800" b="1" dirty="0" smtClean="0"/>
              <a:t> and struggles, but if we keep looking at Jesus we can keep going </a:t>
            </a:r>
            <a:r>
              <a:rPr lang="en-US" sz="2800" b="1" dirty="0" smtClean="0"/>
              <a:t>forward</a:t>
            </a:r>
          </a:p>
          <a:p>
            <a:pPr marL="582613" indent="-514350">
              <a:buNone/>
            </a:pPr>
            <a:r>
              <a:rPr lang="en-US" sz="3200" b="1" dirty="0" smtClean="0"/>
              <a:t>2. Hang with people who love </a:t>
            </a:r>
            <a:r>
              <a:rPr lang="en-US" sz="3200" b="1" dirty="0" smtClean="0"/>
              <a:t>God</a:t>
            </a:r>
          </a:p>
          <a:p>
            <a:pPr marL="582613" indent="-514350"/>
            <a:r>
              <a:rPr lang="en-US" sz="2800" b="1" dirty="0" smtClean="0"/>
              <a:t>Jesus saves us from sin and law - but we still keep trying to be good by </a:t>
            </a:r>
            <a:r>
              <a:rPr lang="en-US" sz="2800" b="1" dirty="0" smtClean="0"/>
              <a:t>ourselves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People who wanted to be like Jesus</a:t>
            </a:r>
            <a:r>
              <a:rPr lang="en-US" sz="2800" b="1" dirty="0" smtClean="0"/>
              <a:t>:</a:t>
            </a:r>
          </a:p>
          <a:p>
            <a:pPr marL="582613" indent="-514350"/>
            <a:r>
              <a:rPr lang="en-US" sz="2800" b="1" dirty="0" err="1" smtClean="0"/>
              <a:t>Zaccheus</a:t>
            </a:r>
            <a:r>
              <a:rPr lang="en-US" sz="2800" b="1" dirty="0" smtClean="0"/>
              <a:t>: Instead of ripping everyone off, he loved Jesus and wanted to make things right</a:t>
            </a:r>
            <a:endParaRPr lang="en-US" sz="2800" b="1" dirty="0" smtClean="0"/>
          </a:p>
          <a:p>
            <a:pPr marL="582613" indent="-514350"/>
            <a:r>
              <a:rPr lang="en-US" sz="2800" b="1" dirty="0" smtClean="0"/>
              <a:t>Woman at the well: She was a sinner, but wanted to tell everyone about Jesus</a:t>
            </a:r>
          </a:p>
          <a:p>
            <a:pPr marL="582613" indent="-514350"/>
            <a:endParaRPr lang="en-NZ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3. We have to know </a:t>
            </a:r>
            <a:r>
              <a:rPr lang="en-US" sz="3200" b="1" dirty="0" smtClean="0"/>
              <a:t>Jesus</a:t>
            </a:r>
          </a:p>
          <a:p>
            <a:pPr marL="582613" indent="-514350"/>
            <a:r>
              <a:rPr lang="en-US" sz="2800" b="1" dirty="0" smtClean="0"/>
              <a:t>Just doing good stuff isn't good </a:t>
            </a:r>
            <a:r>
              <a:rPr lang="en-US" sz="2800" b="1" dirty="0" smtClean="0"/>
              <a:t>enough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4. Get to know Jesus and keep looking at </a:t>
            </a:r>
            <a:r>
              <a:rPr lang="en-US" sz="3200" b="1" dirty="0" smtClean="0"/>
              <a:t>him</a:t>
            </a:r>
          </a:p>
          <a:p>
            <a:pPr marL="582613" indent="-514350"/>
            <a:r>
              <a:rPr lang="en-US" sz="2800" b="1" dirty="0" smtClean="0"/>
              <a:t>Paul had been in lots of rough times, but still kept going</a:t>
            </a:r>
          </a:p>
          <a:p>
            <a:pPr marL="582613" indent="-514350"/>
            <a:r>
              <a:rPr lang="en-US" sz="2800" b="1" dirty="0" smtClean="0"/>
              <a:t>God wants to get rid of our old selves, so we can chase after Jesus the rest of our lives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156738</TotalTime>
  <Words>213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136</cp:revision>
  <dcterms:created xsi:type="dcterms:W3CDTF">2007-11-17T19:27:01Z</dcterms:created>
  <dcterms:modified xsi:type="dcterms:W3CDTF">2012-01-28T22:35:31Z</dcterms:modified>
</cp:coreProperties>
</file>