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748464"/>
            <a:ext cx="8424936" cy="16345816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Psalm 1 - The blessed </a:t>
            </a:r>
            <a:r>
              <a:rPr lang="en-US" sz="3200" b="1" dirty="0" smtClean="0"/>
              <a:t>person</a:t>
            </a:r>
          </a:p>
          <a:p>
            <a:pPr marL="582613" indent="-514350"/>
            <a:r>
              <a:rPr lang="en-US" sz="2800" b="1" dirty="0" smtClean="0"/>
              <a:t>Differences between godly people and wicked </a:t>
            </a:r>
            <a:r>
              <a:rPr lang="en-US" sz="2800" b="1" dirty="0" smtClean="0"/>
              <a:t>people</a:t>
            </a:r>
          </a:p>
          <a:p>
            <a:pPr marL="582613" indent="-514350"/>
            <a:r>
              <a:rPr lang="en-US" sz="2800" b="1" dirty="0" smtClean="0"/>
              <a:t>"You can choose your friends, you can't choose your </a:t>
            </a:r>
            <a:r>
              <a:rPr lang="en-US" sz="2800" b="1" dirty="0" smtClean="0"/>
              <a:t>family“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Friends</a:t>
            </a:r>
          </a:p>
          <a:p>
            <a:pPr marL="582613" indent="-514350"/>
            <a:r>
              <a:rPr lang="en-US" sz="2800" b="1" dirty="0" smtClean="0"/>
              <a:t>Our friends influence us, so who we hang out with </a:t>
            </a:r>
            <a:r>
              <a:rPr lang="en-US" sz="2800" b="1" dirty="0" smtClean="0"/>
              <a:t>matters</a:t>
            </a:r>
          </a:p>
          <a:p>
            <a:pPr marL="582613" indent="-514350"/>
            <a:r>
              <a:rPr lang="en-US" sz="2800" b="1" dirty="0" smtClean="0"/>
              <a:t>Instead of worrying about what our mates think, look at what God </a:t>
            </a:r>
            <a:r>
              <a:rPr lang="en-US" sz="2800" b="1" dirty="0" smtClean="0"/>
              <a:t>says</a:t>
            </a:r>
          </a:p>
          <a:p>
            <a:pPr marL="582613" indent="-514350"/>
            <a:r>
              <a:rPr lang="en-US" sz="2800" b="1" dirty="0" smtClean="0"/>
              <a:t>Knowing the Bible and thinking about it lots will help us know what to </a:t>
            </a:r>
            <a:r>
              <a:rPr lang="en-US" sz="2800" b="1" dirty="0" smtClean="0"/>
              <a:t>do</a:t>
            </a:r>
          </a:p>
          <a:p>
            <a:pPr marL="582613" indent="-514350">
              <a:buNone/>
            </a:pPr>
            <a:r>
              <a:rPr lang="en-US" sz="2800" b="1" dirty="0" smtClean="0"/>
              <a:t>How do we know who a good mate is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The best mates will have "good fruit" - godly, useful, </a:t>
            </a:r>
            <a:r>
              <a:rPr lang="en-US" sz="2800" b="1" dirty="0" smtClean="0"/>
              <a:t>helpful</a:t>
            </a:r>
          </a:p>
          <a:p>
            <a:pPr marL="582613" indent="-514350"/>
            <a:r>
              <a:rPr lang="en-US" sz="2800" b="1" dirty="0" smtClean="0"/>
              <a:t>Bad mates will be like rubbish to God - not following his </a:t>
            </a:r>
            <a:r>
              <a:rPr lang="en-US" sz="2800" b="1" dirty="0" smtClean="0"/>
              <a:t>way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There is a choice</a:t>
            </a:r>
            <a:r>
              <a:rPr lang="en-NZ" sz="2800" b="1" dirty="0" smtClean="0"/>
              <a:t>...</a:t>
            </a:r>
          </a:p>
          <a:p>
            <a:pPr marL="582613" indent="-514350"/>
            <a:r>
              <a:rPr lang="en-US" sz="2800" b="1" dirty="0" smtClean="0"/>
              <a:t>There will be </a:t>
            </a:r>
            <a:r>
              <a:rPr lang="en-US" sz="2800" b="1" dirty="0" err="1" smtClean="0"/>
              <a:t>judgement</a:t>
            </a:r>
            <a:r>
              <a:rPr lang="en-US" sz="2800" b="1" dirty="0" smtClean="0"/>
              <a:t> one </a:t>
            </a:r>
            <a:r>
              <a:rPr lang="en-US" sz="2800" b="1" dirty="0" smtClean="0"/>
              <a:t>day</a:t>
            </a:r>
          </a:p>
          <a:p>
            <a:pPr marL="582613" indent="-514350"/>
            <a:r>
              <a:rPr lang="en-US" sz="2800" b="1" dirty="0" smtClean="0"/>
              <a:t>Wicked people might have fun here, but God </a:t>
            </a:r>
            <a:r>
              <a:rPr lang="en-US" sz="2800" b="1" dirty="0" smtClean="0"/>
              <a:t>will </a:t>
            </a:r>
            <a:r>
              <a:rPr lang="en-US" sz="2800" b="1" dirty="0" smtClean="0"/>
              <a:t>punish them</a:t>
            </a:r>
          </a:p>
          <a:p>
            <a:pPr marL="582613" indent="-514350"/>
            <a:r>
              <a:rPr lang="en-US" sz="2800" b="1" dirty="0" smtClean="0"/>
              <a:t>God will reward His </a:t>
            </a:r>
            <a:r>
              <a:rPr lang="en-US" sz="2800" b="1" dirty="0" smtClean="0"/>
              <a:t>people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So:</a:t>
            </a:r>
          </a:p>
          <a:p>
            <a:pPr marL="582613" indent="-514350"/>
            <a:r>
              <a:rPr lang="en-US" sz="2800" b="1" dirty="0" smtClean="0"/>
              <a:t>Pick our friends wisely</a:t>
            </a:r>
          </a:p>
          <a:p>
            <a:pPr marL="582613" indent="-514350"/>
            <a:r>
              <a:rPr lang="en-US" sz="2800" b="1" dirty="0" smtClean="0"/>
              <a:t>Remembering God's word will help us know what to do and who to hang with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156483</TotalTime>
  <Words>159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134</cp:revision>
  <dcterms:created xsi:type="dcterms:W3CDTF">2007-11-17T19:27:01Z</dcterms:created>
  <dcterms:modified xsi:type="dcterms:W3CDTF">2012-01-14T22:19:04Z</dcterms:modified>
</cp:coreProperties>
</file>