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3987824"/>
            <a:ext cx="8424936" cy="10845824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dirty="0" smtClean="0"/>
              <a:t>Christian Family - Galatians </a:t>
            </a:r>
            <a:r>
              <a:rPr lang="en-NZ" sz="3200" b="1" dirty="0" smtClean="0"/>
              <a:t>6</a:t>
            </a:r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The church is a family - how should we look after each other?</a:t>
            </a:r>
          </a:p>
          <a:p>
            <a:pPr marL="582613" indent="-514350">
              <a:buNone/>
            </a:pPr>
            <a:r>
              <a:rPr lang="en-US" sz="2800" b="1" dirty="0" smtClean="0"/>
              <a:t>When others are sinning</a:t>
            </a:r>
            <a:r>
              <a:rPr lang="en-US" sz="2800" b="1" dirty="0" smtClean="0"/>
              <a:t>:</a:t>
            </a:r>
          </a:p>
          <a:p>
            <a:pPr marL="582613" indent="-514350"/>
            <a:r>
              <a:rPr lang="en-US" sz="2800" b="1" dirty="0" smtClean="0"/>
              <a:t>We still need to love </a:t>
            </a:r>
            <a:r>
              <a:rPr lang="en-US" sz="2800" b="1" dirty="0" smtClean="0"/>
              <a:t>them</a:t>
            </a:r>
          </a:p>
          <a:p>
            <a:pPr marL="582613" indent="-514350"/>
            <a:r>
              <a:rPr lang="en-US" sz="2800" b="1" dirty="0" smtClean="0"/>
              <a:t>Carefully help them get out of </a:t>
            </a:r>
            <a:r>
              <a:rPr lang="en-US" sz="2800" b="1" dirty="0" smtClean="0"/>
              <a:t>sin</a:t>
            </a:r>
          </a:p>
          <a:p>
            <a:pPr marL="582613" indent="-514350">
              <a:buNone/>
            </a:pPr>
            <a:r>
              <a:rPr lang="en-US" sz="2800" b="1" dirty="0" smtClean="0"/>
              <a:t>Looking at our own sin</a:t>
            </a:r>
            <a:r>
              <a:rPr lang="en-US" sz="2800" b="1" dirty="0" smtClean="0"/>
              <a:t>:</a:t>
            </a:r>
          </a:p>
          <a:p>
            <a:pPr marL="582613" indent="-514350"/>
            <a:r>
              <a:rPr lang="en-US" sz="2800" b="1" dirty="0" smtClean="0"/>
              <a:t>We need to look at how our own lives match up to the </a:t>
            </a:r>
            <a:r>
              <a:rPr lang="en-US" sz="2800" b="1" dirty="0" smtClean="0"/>
              <a:t>Bible</a:t>
            </a:r>
          </a:p>
          <a:p>
            <a:pPr marL="582613" indent="-514350"/>
            <a:r>
              <a:rPr lang="en-US" sz="2800" b="1" dirty="0" smtClean="0"/>
              <a:t>So that we don't think we're all </a:t>
            </a:r>
            <a:r>
              <a:rPr lang="en-US" sz="2800" b="1" dirty="0" smtClean="0"/>
              <a:t>that</a:t>
            </a:r>
          </a:p>
          <a:p>
            <a:pPr marL="582613" indent="-514350">
              <a:buNone/>
            </a:pPr>
            <a:r>
              <a:rPr lang="en-US" sz="2800" b="1" dirty="0" smtClean="0"/>
              <a:t>We need to share our problems so that we can help each other out (but wisely</a:t>
            </a:r>
            <a:r>
              <a:rPr lang="en-US" sz="2800" b="1" dirty="0" smtClean="0"/>
              <a:t>)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Living God's </a:t>
            </a:r>
            <a:r>
              <a:rPr lang="en-US" sz="2800" b="1" dirty="0" smtClean="0"/>
              <a:t>way:</a:t>
            </a:r>
          </a:p>
          <a:p>
            <a:pPr marL="582613" indent="-514350"/>
            <a:r>
              <a:rPr lang="en-US" sz="2800" b="1" dirty="0" smtClean="0"/>
              <a:t>We need to walk by faith</a:t>
            </a:r>
          </a:p>
          <a:p>
            <a:pPr marL="582613" indent="-514350"/>
            <a:r>
              <a:rPr lang="en-US" sz="2800" b="1" dirty="0" smtClean="0"/>
              <a:t>Keep looking to the future - living God's way leads to great rewards in the </a:t>
            </a:r>
            <a:r>
              <a:rPr lang="en-US" sz="2800" b="1" dirty="0" smtClean="0"/>
              <a:t>future</a:t>
            </a:r>
          </a:p>
          <a:p>
            <a:pPr marL="582613" indent="-514350"/>
            <a:r>
              <a:rPr lang="en-US" sz="2800" b="1" dirty="0" smtClean="0"/>
              <a:t>Do good to each other - like a </a:t>
            </a:r>
            <a:r>
              <a:rPr lang="en-US" sz="2800" b="1" dirty="0" smtClean="0"/>
              <a:t>family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156363</TotalTime>
  <Words>122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132</cp:revision>
  <dcterms:created xsi:type="dcterms:W3CDTF">2007-11-17T19:27:01Z</dcterms:created>
  <dcterms:modified xsi:type="dcterms:W3CDTF">2012-01-07T22:06:12Z</dcterms:modified>
</cp:coreProperties>
</file>