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0900592"/>
            <a:ext cx="8424936" cy="17065896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Galatians 5: “Struggle, Struggle, Struggle”</a:t>
            </a:r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r>
              <a:rPr lang="en-NZ" sz="2800" b="1" dirty="0" smtClean="0"/>
              <a:t>Different types of people</a:t>
            </a:r>
            <a:r>
              <a:rPr lang="en-NZ" sz="2800" b="1" dirty="0" smtClean="0"/>
              <a:t>:</a:t>
            </a:r>
          </a:p>
          <a:p>
            <a:pPr marL="582613" indent="-514350"/>
            <a:r>
              <a:rPr lang="en-US" sz="2800" b="1" dirty="0" smtClean="0"/>
              <a:t>"Freedom freaks" don't struggle, they just do what they </a:t>
            </a:r>
            <a:r>
              <a:rPr lang="en-US" sz="2800" b="1" dirty="0" smtClean="0"/>
              <a:t>want</a:t>
            </a:r>
          </a:p>
          <a:p>
            <a:pPr marL="582613" indent="-514350"/>
            <a:r>
              <a:rPr lang="en-US" sz="2800" b="1" dirty="0" smtClean="0"/>
              <a:t>"Legalists" struggle and struggle trying to do everything by </a:t>
            </a:r>
            <a:r>
              <a:rPr lang="en-US" sz="2800" b="1" dirty="0" smtClean="0"/>
              <a:t>themselves</a:t>
            </a:r>
          </a:p>
          <a:p>
            <a:pPr marL="582613" indent="-514350"/>
            <a:r>
              <a:rPr lang="en-US" sz="2800" b="1" dirty="0" smtClean="0"/>
              <a:t>"Believers" struggle with sin, but know they are saved and will win one </a:t>
            </a:r>
            <a:r>
              <a:rPr lang="en-US" sz="2800" b="1" dirty="0" smtClean="0"/>
              <a:t>day</a:t>
            </a:r>
          </a:p>
          <a:p>
            <a:pPr marL="582613" indent="-514350"/>
            <a:r>
              <a:rPr lang="en-US" sz="2800" b="1" dirty="0" smtClean="0"/>
              <a:t>"Redeemed" people are in heaven - they don't </a:t>
            </a:r>
            <a:r>
              <a:rPr lang="en-US" sz="2800" b="1" dirty="0" smtClean="0"/>
              <a:t>struggle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NZ" sz="2800" b="1" dirty="0" smtClean="0"/>
              <a:t>Sins people struggle with</a:t>
            </a:r>
            <a:r>
              <a:rPr lang="en-NZ" sz="2800" b="1" dirty="0" smtClean="0"/>
              <a:t>:</a:t>
            </a:r>
          </a:p>
          <a:p>
            <a:pPr marL="582613" indent="-514350"/>
            <a:r>
              <a:rPr lang="en-NZ" sz="2800" b="1" dirty="0" smtClean="0"/>
              <a:t>Sleeping around and </a:t>
            </a:r>
            <a:r>
              <a:rPr lang="en-NZ" sz="2800" b="1" dirty="0" smtClean="0"/>
              <a:t>cheating</a:t>
            </a:r>
          </a:p>
          <a:p>
            <a:pPr marL="582613" indent="-514350"/>
            <a:r>
              <a:rPr lang="en-US" sz="2800" b="1" dirty="0" smtClean="0"/>
              <a:t>Idolatry - worshipping other Gods and strange </a:t>
            </a:r>
            <a:r>
              <a:rPr lang="en-US" sz="2800" b="1" dirty="0" smtClean="0"/>
              <a:t>things</a:t>
            </a:r>
          </a:p>
          <a:p>
            <a:pPr marL="582613" indent="-514350"/>
            <a:r>
              <a:rPr lang="en-US" sz="2800" b="1" dirty="0" smtClean="0"/>
              <a:t>Arguing, ripping into others, wanting to be in </a:t>
            </a:r>
            <a:r>
              <a:rPr lang="en-US" sz="2800" b="1" dirty="0" smtClean="0"/>
              <a:t>charge</a:t>
            </a:r>
          </a:p>
          <a:p>
            <a:pPr marL="582613" indent="-514350"/>
            <a:r>
              <a:rPr lang="en-US" sz="2800" b="1" dirty="0" smtClean="0"/>
              <a:t>Drink/drugs - losing control to other </a:t>
            </a:r>
            <a:r>
              <a:rPr lang="en-US" sz="2800" b="1" dirty="0" smtClean="0"/>
              <a:t>things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Don't do those things, instead the "Fruit of the Spirit" is:</a:t>
            </a:r>
            <a:endParaRPr lang="en-US" sz="2800" b="1" dirty="0" smtClean="0"/>
          </a:p>
          <a:p>
            <a:pPr marL="582613" indent="-514350"/>
            <a:r>
              <a:rPr lang="en-US" sz="2800" b="1" dirty="0" smtClean="0"/>
              <a:t>Love for others - Jesus' golden </a:t>
            </a:r>
            <a:r>
              <a:rPr lang="en-US" sz="2800" b="1" dirty="0" smtClean="0"/>
              <a:t>command</a:t>
            </a:r>
          </a:p>
          <a:p>
            <a:pPr marL="582613" indent="-514350"/>
            <a:r>
              <a:rPr lang="en-US" sz="2800" b="1" dirty="0" smtClean="0"/>
              <a:t>Loving others stops us arguing with </a:t>
            </a:r>
            <a:r>
              <a:rPr lang="en-US" sz="2800" b="1" dirty="0" smtClean="0"/>
              <a:t>them</a:t>
            </a:r>
          </a:p>
          <a:p>
            <a:pPr marL="582613" indent="-514350"/>
            <a:r>
              <a:rPr lang="en-US" sz="2800" b="1" dirty="0" smtClean="0"/>
              <a:t>Patience, kindness, goodness - towards people we live and work </a:t>
            </a:r>
            <a:r>
              <a:rPr lang="en-US" sz="2800" b="1" dirty="0" smtClean="0"/>
              <a:t>with</a:t>
            </a:r>
          </a:p>
          <a:p>
            <a:pPr marL="582613" indent="-514350"/>
            <a:r>
              <a:rPr lang="en-NZ" sz="2800" b="1" dirty="0" smtClean="0"/>
              <a:t>Faithfulness, gentleness, </a:t>
            </a:r>
            <a:r>
              <a:rPr lang="en-NZ" sz="2800" b="1" dirty="0" smtClean="0"/>
              <a:t>self-control</a:t>
            </a:r>
          </a:p>
          <a:p>
            <a:pPr marL="582613" indent="-514350"/>
            <a:endParaRPr lang="en-NZ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What does "living by the Spirit" mean</a:t>
            </a:r>
            <a:r>
              <a:rPr lang="en-US" sz="2800" b="1" dirty="0" smtClean="0"/>
              <a:t>?</a:t>
            </a:r>
          </a:p>
          <a:p>
            <a:pPr marL="582613" indent="-514350"/>
            <a:r>
              <a:rPr lang="en-US" sz="2800" b="1" dirty="0" smtClean="0"/>
              <a:t>It is possible to live close to God</a:t>
            </a:r>
          </a:p>
          <a:p>
            <a:pPr marL="582613" indent="-514350"/>
            <a:r>
              <a:rPr lang="en-US" sz="2800" b="1" dirty="0" smtClean="0"/>
              <a:t>Praying, reading the Bible, </a:t>
            </a:r>
            <a:r>
              <a:rPr lang="en-US" sz="2800" b="1" dirty="0" smtClean="0"/>
              <a:t>helps </a:t>
            </a:r>
            <a:r>
              <a:rPr lang="en-US" sz="2800" b="1" dirty="0" smtClean="0"/>
              <a:t>us know what God wants us to do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156291</TotalTime>
  <Words>188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131</cp:revision>
  <dcterms:created xsi:type="dcterms:W3CDTF">2007-11-17T19:27:01Z</dcterms:created>
  <dcterms:modified xsi:type="dcterms:W3CDTF">2011-12-31T22:18:21Z</dcterms:modified>
</cp:coreProperties>
</file>