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0108504"/>
            <a:ext cx="8424936" cy="15193688"/>
          </a:xfrm>
        </p:spPr>
        <p:txBody>
          <a:bodyPr/>
          <a:lstStyle/>
          <a:p>
            <a:pPr marL="582613" indent="-514350">
              <a:buNone/>
            </a:pPr>
            <a:r>
              <a:rPr lang="en-US" sz="2800" b="1" i="1" dirty="0" smtClean="0"/>
              <a:t>Presents! :)  God gives us gifts </a:t>
            </a:r>
            <a:r>
              <a:rPr lang="en-US" sz="2800" b="1" i="1" dirty="0" smtClean="0"/>
              <a:t>too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3200" b="1" dirty="0" smtClean="0"/>
              <a:t>Shepherds were dirty smelly people who everyone else thought were </a:t>
            </a:r>
            <a:r>
              <a:rPr lang="en-US" sz="3200" b="1" dirty="0" smtClean="0"/>
              <a:t>rubbish</a:t>
            </a:r>
          </a:p>
          <a:p>
            <a:pPr marL="582613" indent="-514350">
              <a:buNone/>
            </a:pPr>
            <a:r>
              <a:rPr lang="en-US" sz="3200" b="1" dirty="0" smtClean="0"/>
              <a:t>But God sent angels to </a:t>
            </a:r>
            <a:r>
              <a:rPr lang="en-US" sz="3200" b="1" dirty="0" smtClean="0"/>
              <a:t>them</a:t>
            </a:r>
          </a:p>
          <a:p>
            <a:pPr marL="582613" indent="-514350">
              <a:buNone/>
            </a:pPr>
            <a:r>
              <a:rPr lang="en-US" sz="3200" b="1" dirty="0" smtClean="0"/>
              <a:t>Jesus was also born in a dirty smelly place</a:t>
            </a:r>
          </a:p>
          <a:p>
            <a:pPr marL="582613" indent="-514350">
              <a:buNone/>
            </a:pPr>
            <a:r>
              <a:rPr lang="en-US" sz="3200" b="1" dirty="0" smtClean="0"/>
              <a:t>But he was God's </a:t>
            </a:r>
            <a:r>
              <a:rPr lang="en-US" sz="3200" b="1" dirty="0" smtClean="0"/>
              <a:t>son</a:t>
            </a:r>
          </a:p>
          <a:p>
            <a:pPr marL="582613" indent="-514350">
              <a:buNone/>
            </a:pPr>
            <a:endParaRPr lang="en-US" sz="3200" b="1" dirty="0" smtClean="0"/>
          </a:p>
          <a:p>
            <a:pPr marL="582613" indent="-514350">
              <a:buNone/>
            </a:pPr>
            <a:r>
              <a:rPr lang="en-US" sz="3200" b="1" dirty="0" smtClean="0"/>
              <a:t>The shepherds were afraid, but the angels had good </a:t>
            </a:r>
            <a:r>
              <a:rPr lang="en-US" sz="3200" b="1" dirty="0" smtClean="0"/>
              <a:t>news</a:t>
            </a:r>
          </a:p>
          <a:p>
            <a:pPr marL="582613" indent="-514350"/>
            <a:r>
              <a:rPr lang="en-NZ" sz="2800" b="1" dirty="0" smtClean="0"/>
              <a:t>A son of </a:t>
            </a:r>
            <a:r>
              <a:rPr lang="en-NZ" sz="2800" b="1" dirty="0" smtClean="0"/>
              <a:t>David</a:t>
            </a:r>
          </a:p>
          <a:p>
            <a:pPr marL="582613" indent="-514350"/>
            <a:r>
              <a:rPr lang="en-NZ" sz="2800" b="1" dirty="0" smtClean="0"/>
              <a:t>A </a:t>
            </a:r>
            <a:r>
              <a:rPr lang="en-NZ" sz="2800" b="1" dirty="0" smtClean="0"/>
              <a:t>saviour</a:t>
            </a:r>
          </a:p>
          <a:p>
            <a:pPr marL="582613" indent="-514350"/>
            <a:r>
              <a:rPr lang="en-NZ" sz="2800" b="1" dirty="0" smtClean="0"/>
              <a:t>Christ</a:t>
            </a:r>
          </a:p>
          <a:p>
            <a:pPr marL="582613" indent="-514350"/>
            <a:r>
              <a:rPr lang="en-NZ" sz="2800" b="1" dirty="0" smtClean="0"/>
              <a:t>The </a:t>
            </a:r>
            <a:r>
              <a:rPr lang="en-NZ" sz="2800" b="1" dirty="0" smtClean="0"/>
              <a:t>Lord</a:t>
            </a:r>
          </a:p>
          <a:p>
            <a:pPr marL="582613" indent="-514350">
              <a:buNone/>
            </a:pPr>
            <a:r>
              <a:rPr lang="en-NZ" sz="2800" b="1" dirty="0" smtClean="0"/>
              <a:t>had been </a:t>
            </a:r>
            <a:r>
              <a:rPr lang="en-NZ" sz="2800" b="1" dirty="0" smtClean="0"/>
              <a:t>born</a:t>
            </a:r>
          </a:p>
          <a:p>
            <a:pPr marL="582613" indent="-514350">
              <a:buNone/>
            </a:pPr>
            <a:endParaRPr lang="en-NZ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The shepherds got to party with the </a:t>
            </a:r>
            <a:r>
              <a:rPr lang="en-US" sz="2800" b="1" dirty="0" smtClean="0"/>
              <a:t>angels</a:t>
            </a:r>
          </a:p>
          <a:p>
            <a:pPr marL="582613" indent="-514350">
              <a:buNone/>
            </a:pPr>
            <a:r>
              <a:rPr lang="en-US" sz="2800" b="1" dirty="0" smtClean="0"/>
              <a:t>Then they went and found Mary, Joseph and </a:t>
            </a:r>
            <a:r>
              <a:rPr lang="en-US" sz="2800" b="1" dirty="0" smtClean="0"/>
              <a:t>Jesus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Different people's responses</a:t>
            </a:r>
            <a:r>
              <a:rPr lang="en-US" sz="2800" b="1" dirty="0" smtClean="0"/>
              <a:t>:</a:t>
            </a:r>
          </a:p>
          <a:p>
            <a:pPr marL="582613" indent="-514350"/>
            <a:r>
              <a:rPr lang="en-US" sz="2800" b="1" dirty="0" smtClean="0"/>
              <a:t>The shepherds were happy and believed it was all </a:t>
            </a:r>
            <a:r>
              <a:rPr lang="en-US" sz="2800" b="1" dirty="0" smtClean="0"/>
              <a:t>true</a:t>
            </a:r>
          </a:p>
          <a:p>
            <a:pPr marL="582613" indent="-514350"/>
            <a:r>
              <a:rPr lang="en-US" sz="2800" b="1" dirty="0" smtClean="0"/>
              <a:t>Other people were amazed</a:t>
            </a:r>
          </a:p>
          <a:p>
            <a:pPr marL="582613" indent="-514350"/>
            <a:r>
              <a:rPr lang="en-US" sz="2800" b="1" dirty="0" smtClean="0"/>
              <a:t>Mary listened carefully and thought about what was </a:t>
            </a:r>
            <a:r>
              <a:rPr lang="en-US" sz="2800" b="1" dirty="0" smtClean="0"/>
              <a:t>happening</a:t>
            </a:r>
          </a:p>
          <a:p>
            <a:pPr marL="582613" indent="-514350"/>
            <a:endParaRPr lang="en-US" sz="2800" b="1" dirty="0" smtClean="0"/>
          </a:p>
          <a:p>
            <a:pPr marL="582613" indent="-514350">
              <a:buNone/>
            </a:pPr>
            <a:r>
              <a:rPr lang="en-US" sz="2800" b="1" dirty="0" smtClean="0"/>
              <a:t>This is still good news for us</a:t>
            </a:r>
            <a:endParaRPr lang="en-US" sz="2800" b="1" dirty="0" smtClean="0"/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None/>
            </a:pPr>
            <a:endParaRPr lang="en-NZ" sz="2800" b="1" dirty="0" smtClean="0"/>
          </a:p>
          <a:p>
            <a:pPr marL="582613" indent="-514350">
              <a:buNone/>
            </a:pPr>
            <a:endParaRPr lang="en-NZ" sz="2800" b="1" dirty="0" smtClean="0"/>
          </a:p>
          <a:p>
            <a:pPr marL="582613" indent="-514350">
              <a:buNone/>
            </a:pPr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156192</TotalTime>
  <Words>118</Words>
  <Application>Microsoft Office PowerPoint</Application>
  <PresentationFormat>On-screen Show (4:3)</PresentationFormat>
  <Paragraphs>29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129</cp:revision>
  <dcterms:created xsi:type="dcterms:W3CDTF">2007-11-17T19:27:01Z</dcterms:created>
  <dcterms:modified xsi:type="dcterms:W3CDTF">2011-12-24T20:52:30Z</dcterms:modified>
</cp:coreProperties>
</file>