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35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8236296"/>
            <a:ext cx="8424936" cy="14158192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i="1" dirty="0" smtClean="0"/>
              <a:t>Hagar and Sarah - The Law and </a:t>
            </a:r>
            <a:r>
              <a:rPr lang="en-US" sz="3200" b="1" i="1" dirty="0" smtClean="0"/>
              <a:t>Grace</a:t>
            </a:r>
          </a:p>
          <a:p>
            <a:pPr marL="582613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r>
              <a:rPr lang="en-NZ" sz="2800" b="1" dirty="0" smtClean="0"/>
              <a:t>Genesis </a:t>
            </a:r>
            <a:r>
              <a:rPr lang="en-NZ" sz="2800" b="1" dirty="0" smtClean="0"/>
              <a:t>15</a:t>
            </a:r>
          </a:p>
          <a:p>
            <a:pPr marL="582613" indent="-514350"/>
            <a:r>
              <a:rPr lang="en-US" sz="2800" b="1" dirty="0" smtClean="0"/>
              <a:t>God promised Abraham a son of his </a:t>
            </a:r>
            <a:r>
              <a:rPr lang="en-US" sz="2800" b="1" dirty="0" smtClean="0"/>
              <a:t>own</a:t>
            </a:r>
          </a:p>
          <a:p>
            <a:pPr marL="582613" indent="-514350"/>
            <a:r>
              <a:rPr lang="en-US" sz="2800" b="1" dirty="0" smtClean="0"/>
              <a:t>His wife hadn't had any children, so Abraham had a child with Sarah's </a:t>
            </a:r>
            <a:r>
              <a:rPr lang="en-US" sz="2800" b="1" dirty="0" smtClean="0"/>
              <a:t>slave</a:t>
            </a:r>
          </a:p>
          <a:p>
            <a:pPr marL="911225" lvl="1" indent="-514350"/>
            <a:r>
              <a:rPr lang="en-US" sz="2800" b="1" dirty="0" smtClean="0"/>
              <a:t>They were working out their own plan, not </a:t>
            </a:r>
            <a:r>
              <a:rPr lang="en-US" sz="2800" b="1" dirty="0" smtClean="0"/>
              <a:t>God's</a:t>
            </a:r>
          </a:p>
          <a:p>
            <a:pPr marL="911225" lvl="1" indent="-514350"/>
            <a:r>
              <a:rPr lang="en-US" sz="2800" b="1" dirty="0" smtClean="0"/>
              <a:t>Hagar represents trying to do things by yourself - she was still a </a:t>
            </a:r>
            <a:r>
              <a:rPr lang="en-US" sz="2800" b="1" dirty="0" smtClean="0"/>
              <a:t>slave</a:t>
            </a:r>
          </a:p>
          <a:p>
            <a:pPr marL="582613" indent="-514350"/>
            <a:r>
              <a:rPr lang="en-US" sz="2800" b="1" dirty="0" smtClean="0"/>
              <a:t>Later God gave Sarah her own child, even though she was </a:t>
            </a:r>
            <a:r>
              <a:rPr lang="en-US" sz="2800" b="1" dirty="0" smtClean="0"/>
              <a:t>old</a:t>
            </a:r>
          </a:p>
          <a:p>
            <a:pPr marL="911225" lvl="1" indent="-514350"/>
            <a:r>
              <a:rPr lang="en-US" sz="2800" b="1" dirty="0" smtClean="0"/>
              <a:t>The miracle baby represents freedom and life through God's promises and </a:t>
            </a:r>
            <a:r>
              <a:rPr lang="en-US" sz="2800" b="1" dirty="0" smtClean="0"/>
              <a:t>gifts</a:t>
            </a:r>
          </a:p>
          <a:p>
            <a:pPr marL="582613" indent="-514350"/>
            <a:r>
              <a:rPr lang="en-US" sz="2800" b="1" dirty="0" smtClean="0"/>
              <a:t>Just like Abraham got rid of the slaves, Paul says we have to get rid of slavery to the </a:t>
            </a:r>
            <a:r>
              <a:rPr lang="en-US" sz="2800" b="1" dirty="0" smtClean="0"/>
              <a:t>law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Romans 4 - "Credited as </a:t>
            </a:r>
            <a:r>
              <a:rPr lang="en-US" sz="2800" b="1" dirty="0" smtClean="0"/>
              <a:t>righteous“</a:t>
            </a:r>
          </a:p>
          <a:p>
            <a:pPr marL="582613" indent="-514350"/>
            <a:r>
              <a:rPr lang="en-US" sz="2800" b="1" dirty="0" smtClean="0"/>
              <a:t>God calls us right not because of what we do, but because Jesus died for </a:t>
            </a:r>
            <a:r>
              <a:rPr lang="en-US" sz="2800" b="1" dirty="0" smtClean="0"/>
              <a:t>us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Why does God love us</a:t>
            </a:r>
            <a:r>
              <a:rPr lang="en-US" sz="2800" b="1" dirty="0" smtClean="0"/>
              <a:t>?</a:t>
            </a:r>
          </a:p>
          <a:p>
            <a:pPr marL="582613" indent="-514350"/>
            <a:r>
              <a:rPr lang="en-US" sz="2800" b="1" dirty="0" smtClean="0"/>
              <a:t>Not because of what we do, but because we </a:t>
            </a:r>
            <a:r>
              <a:rPr lang="en-US" sz="2800" b="1" dirty="0" smtClean="0"/>
              <a:t>believe</a:t>
            </a:r>
          </a:p>
          <a:p>
            <a:pPr marL="582613" indent="-514350"/>
            <a:r>
              <a:rPr lang="en-US" sz="2800" b="1" dirty="0" smtClean="0"/>
              <a:t>What counts to God is faith showing itself as love</a:t>
            </a:r>
            <a:endParaRPr lang="en-US" sz="2800" b="1" dirty="0" smtClean="0"/>
          </a:p>
          <a:p>
            <a:pPr marL="582613" indent="-514350"/>
            <a:endParaRPr lang="en-US" sz="2800" b="1" dirty="0" smtClean="0"/>
          </a:p>
          <a:p>
            <a:pPr marL="911225" lvl="1" indent="-514350"/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156172</TotalTime>
  <Words>159</Words>
  <Application>Microsoft Office PowerPoint</Application>
  <PresentationFormat>On-screen Show (4:3)</PresentationFormat>
  <Paragraphs>21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128</cp:revision>
  <dcterms:created xsi:type="dcterms:W3CDTF">2007-11-17T19:27:01Z</dcterms:created>
  <dcterms:modified xsi:type="dcterms:W3CDTF">2011-12-17T22:06:20Z</dcterms:modified>
</cp:coreProperties>
</file>