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596336"/>
            <a:ext cx="8424936" cy="15121680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Exodus </a:t>
            </a:r>
            <a:r>
              <a:rPr lang="en-US" sz="3200" b="1" dirty="0" smtClean="0"/>
              <a:t>5: </a:t>
            </a:r>
            <a:r>
              <a:rPr lang="en-US" sz="3200" b="1" i="1" dirty="0" smtClean="0"/>
              <a:t>Where is God when it goes from bad to worse</a:t>
            </a:r>
            <a:r>
              <a:rPr lang="en-US" sz="3200" b="1" i="1" dirty="0" smtClean="0"/>
              <a:t>?</a:t>
            </a:r>
          </a:p>
          <a:p>
            <a:pPr marL="582613" indent="-514350"/>
            <a:r>
              <a:rPr lang="en-US" sz="2800" b="1" dirty="0" smtClean="0"/>
              <a:t>The Israelites were slaves in Egypt. The Pharaoh (king) wanted to stop them getting </a:t>
            </a:r>
            <a:r>
              <a:rPr lang="en-US" sz="2800" b="1" dirty="0" smtClean="0"/>
              <a:t>bigger</a:t>
            </a:r>
          </a:p>
          <a:p>
            <a:pPr marL="582613" indent="-514350"/>
            <a:r>
              <a:rPr lang="en-US" sz="2800" b="1" dirty="0" smtClean="0"/>
              <a:t>Things looked like they were getting better - Moses had come to save </a:t>
            </a:r>
            <a:r>
              <a:rPr lang="en-US" sz="2800" b="1" dirty="0" smtClean="0"/>
              <a:t>them</a:t>
            </a:r>
          </a:p>
          <a:p>
            <a:pPr marL="582613" indent="-514350"/>
            <a:r>
              <a:rPr lang="en-US" sz="2800" b="1" dirty="0" smtClean="0"/>
              <a:t>The people hoped God would come and smash </a:t>
            </a:r>
            <a:r>
              <a:rPr lang="en-US" sz="2800" b="1" dirty="0" smtClean="0"/>
              <a:t>Pharaoh</a:t>
            </a:r>
          </a:p>
          <a:p>
            <a:pPr marL="582613" indent="-514350"/>
            <a:r>
              <a:rPr lang="en-US" sz="2800" b="1" dirty="0" smtClean="0"/>
              <a:t>But Pharaoh told them to get lost and made everything </a:t>
            </a:r>
            <a:r>
              <a:rPr lang="en-US" sz="2800" b="1" dirty="0" smtClean="0"/>
              <a:t>harder</a:t>
            </a:r>
          </a:p>
          <a:p>
            <a:pPr marL="582613" indent="-514350"/>
            <a:r>
              <a:rPr lang="en-US" sz="2800" b="1" dirty="0" smtClean="0"/>
              <a:t>Now everyone was watching Moses to see what he would do  - now what</a:t>
            </a:r>
            <a:r>
              <a:rPr lang="en-US" sz="2800" b="1" dirty="0" smtClean="0"/>
              <a:t>?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What would we normally do when stuff gets worse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NZ" sz="2800" b="1" dirty="0" smtClean="0"/>
              <a:t>Fix it </a:t>
            </a:r>
            <a:r>
              <a:rPr lang="en-NZ" sz="2800" b="1" dirty="0" smtClean="0"/>
              <a:t>ourselves</a:t>
            </a:r>
            <a:r>
              <a:rPr lang="en-US" sz="2800" b="1" dirty="0" smtClean="0"/>
              <a:t> - but we often make it </a:t>
            </a:r>
            <a:r>
              <a:rPr lang="en-US" sz="2800" b="1" dirty="0" smtClean="0"/>
              <a:t>worse</a:t>
            </a:r>
          </a:p>
          <a:p>
            <a:pPr marL="582613" indent="-514350"/>
            <a:r>
              <a:rPr lang="en-US" sz="2800" b="1" dirty="0" smtClean="0"/>
              <a:t>Forget God and blame others - and blame </a:t>
            </a:r>
            <a:r>
              <a:rPr lang="en-US" sz="2800" b="1" dirty="0" smtClean="0"/>
              <a:t>God</a:t>
            </a:r>
          </a:p>
          <a:p>
            <a:pPr marL="911225" lvl="1" indent="-514350"/>
            <a:r>
              <a:rPr lang="en-US" sz="2800" b="1" dirty="0" smtClean="0"/>
              <a:t>We complain when God doesn't do what we think he </a:t>
            </a:r>
            <a:r>
              <a:rPr lang="en-US" sz="2800" b="1" dirty="0" smtClean="0"/>
              <a:t>should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What should we be doing when it gets worse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US" sz="2800" b="1" dirty="0" smtClean="0"/>
              <a:t>Remember God's </a:t>
            </a:r>
            <a:r>
              <a:rPr lang="en-US" sz="2800" b="1" dirty="0" smtClean="0"/>
              <a:t>power</a:t>
            </a:r>
          </a:p>
          <a:p>
            <a:pPr marL="911225" lvl="1" indent="-514350"/>
            <a:r>
              <a:rPr lang="en-US" sz="2800" b="1" dirty="0" smtClean="0"/>
              <a:t>While everything went from bad to worse for Jesus, he trusted in God's power</a:t>
            </a:r>
            <a:endParaRPr lang="en-US" sz="2800" b="1" dirty="0" smtClean="0"/>
          </a:p>
          <a:p>
            <a:pPr marL="582613" indent="-514350"/>
            <a:r>
              <a:rPr lang="en-US" sz="2800" b="1" dirty="0" smtClean="0"/>
              <a:t>Remember God is with </a:t>
            </a:r>
            <a:r>
              <a:rPr lang="en-US" sz="2800" b="1" dirty="0" smtClean="0"/>
              <a:t>us</a:t>
            </a:r>
          </a:p>
          <a:p>
            <a:pPr marL="911225" lvl="1" indent="-514350"/>
            <a:r>
              <a:rPr lang="en-US" sz="2800" b="1" dirty="0" smtClean="0"/>
              <a:t>God is still with us through the Holy </a:t>
            </a:r>
            <a:r>
              <a:rPr lang="en-US" sz="2800" b="1" dirty="0" smtClean="0"/>
              <a:t>Spirit</a:t>
            </a:r>
          </a:p>
          <a:p>
            <a:pPr marL="582613" indent="-514350"/>
            <a:r>
              <a:rPr lang="en-US" sz="2800" b="1" dirty="0" smtClean="0"/>
              <a:t>Remember God's </a:t>
            </a:r>
            <a:r>
              <a:rPr lang="en-US" sz="2800" b="1" dirty="0" smtClean="0"/>
              <a:t>promises</a:t>
            </a:r>
          </a:p>
          <a:p>
            <a:pPr marL="582613" indent="-514350"/>
            <a:endParaRPr lang="en-US" sz="2800" b="1" smtClean="0"/>
          </a:p>
          <a:p>
            <a:pPr marL="582613" indent="-514350"/>
            <a:endParaRPr lang="en-US" sz="2800" b="1" dirty="0" smtClean="0"/>
          </a:p>
          <a:p>
            <a:pPr marL="582613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156062</TotalTime>
  <Words>170</Words>
  <Application>Microsoft Office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126</cp:revision>
  <dcterms:created xsi:type="dcterms:W3CDTF">2007-11-17T19:27:01Z</dcterms:created>
  <dcterms:modified xsi:type="dcterms:W3CDTF">2011-12-10T22:50:36Z</dcterms:modified>
</cp:coreProperties>
</file>