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9676456"/>
            <a:ext cx="8424936" cy="16273808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u="sng" dirty="0" smtClean="0"/>
              <a:t>The Son of Man on Trial</a:t>
            </a:r>
          </a:p>
          <a:p>
            <a:pPr marL="582613" indent="-514350">
              <a:buNone/>
            </a:pPr>
            <a:endParaRPr lang="en-NZ" sz="3200" b="1" dirty="0" smtClean="0"/>
          </a:p>
          <a:p>
            <a:pPr marL="582613" indent="-514350">
              <a:buNone/>
            </a:pPr>
            <a:r>
              <a:rPr lang="en-US" sz="2800" b="1" dirty="0" smtClean="0"/>
              <a:t>The Jews were trying to find an excuse to kill </a:t>
            </a:r>
            <a:r>
              <a:rPr lang="en-US" sz="2800" b="1" dirty="0" smtClean="0"/>
              <a:t>Jesus</a:t>
            </a:r>
          </a:p>
          <a:p>
            <a:pPr marL="582613" indent="-514350">
              <a:buNone/>
            </a:pPr>
            <a:r>
              <a:rPr lang="en-US" sz="2800" b="1" dirty="0" smtClean="0"/>
              <a:t>Jesus' claim to be king was all they </a:t>
            </a:r>
            <a:r>
              <a:rPr lang="en-US" sz="2800" b="1" dirty="0" smtClean="0"/>
              <a:t>needed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NZ" sz="3200" b="1" dirty="0" smtClean="0"/>
              <a:t>What happened</a:t>
            </a:r>
            <a:r>
              <a:rPr lang="en-NZ" sz="3200" b="1" dirty="0" smtClean="0"/>
              <a:t>?</a:t>
            </a:r>
          </a:p>
          <a:p>
            <a:pPr marL="582613" indent="-514350"/>
            <a:r>
              <a:rPr lang="en-US" sz="2800" b="1" dirty="0" smtClean="0"/>
              <a:t>The important people got together and made up a "</a:t>
            </a:r>
            <a:r>
              <a:rPr lang="en-US" sz="2800" b="1" dirty="0" smtClean="0"/>
              <a:t>trial“</a:t>
            </a:r>
          </a:p>
          <a:p>
            <a:pPr marL="582613" indent="-514350"/>
            <a:r>
              <a:rPr lang="en-NZ" sz="2800" b="1" dirty="0" smtClean="0"/>
              <a:t>At the same time Peter was hanging out ready to deny Jesus. </a:t>
            </a:r>
            <a:r>
              <a:rPr lang="en-US" sz="2800" b="1" dirty="0" smtClean="0"/>
              <a:t>He was with the guards who arrested </a:t>
            </a:r>
            <a:r>
              <a:rPr lang="en-US" sz="2800" b="1" dirty="0" smtClean="0"/>
              <a:t>Jesus</a:t>
            </a:r>
          </a:p>
          <a:p>
            <a:pPr marL="582613" indent="-514350"/>
            <a:r>
              <a:rPr lang="en-US" sz="2800" b="1" dirty="0" smtClean="0"/>
              <a:t>Liars were brought in to make up stories about </a:t>
            </a:r>
            <a:r>
              <a:rPr lang="en-US" sz="2800" b="1" dirty="0" smtClean="0"/>
              <a:t>Jesus</a:t>
            </a:r>
          </a:p>
          <a:p>
            <a:pPr marL="582613" indent="-514350"/>
            <a:r>
              <a:rPr lang="en-US" sz="2800" b="1" dirty="0" smtClean="0"/>
              <a:t>They were confused by what he had said about the </a:t>
            </a:r>
            <a:r>
              <a:rPr lang="en-US" sz="2800" b="1" dirty="0" smtClean="0"/>
              <a:t>temple</a:t>
            </a:r>
          </a:p>
          <a:p>
            <a:pPr marL="582613" indent="-514350"/>
            <a:r>
              <a:rPr lang="en-US" sz="2800" b="1" dirty="0" smtClean="0"/>
              <a:t>When Jesus said he was the Christ they didn't believe him and hated </a:t>
            </a:r>
            <a:r>
              <a:rPr lang="en-US" sz="2800" b="1" dirty="0" smtClean="0"/>
              <a:t>him</a:t>
            </a:r>
          </a:p>
          <a:p>
            <a:pPr marL="582613" indent="-514350"/>
            <a:r>
              <a:rPr lang="en-US" sz="2800" b="1" dirty="0" smtClean="0"/>
              <a:t>At the end Jesus told them exactly who he was - he was God</a:t>
            </a:r>
            <a:endParaRPr lang="en-US" sz="2800" b="1" dirty="0" smtClean="0"/>
          </a:p>
          <a:p>
            <a:pPr marL="582613" indent="-514350"/>
            <a:r>
              <a:rPr lang="en-US" sz="2800" b="1" dirty="0" smtClean="0"/>
              <a:t>By saying "I Am" Jesus is saying he is God and telling the world more about </a:t>
            </a:r>
            <a:r>
              <a:rPr lang="en-US" sz="2800" b="1" dirty="0" smtClean="0"/>
              <a:t>himself</a:t>
            </a:r>
          </a:p>
          <a:p>
            <a:pPr marL="582613" indent="-514350"/>
            <a:r>
              <a:rPr lang="en-US" sz="2800" b="1" dirty="0" smtClean="0"/>
              <a:t>He was telling them to watch out or God's punishment would come to </a:t>
            </a:r>
            <a:r>
              <a:rPr lang="en-US" sz="2800" b="1" dirty="0" smtClean="0"/>
              <a:t>them</a:t>
            </a:r>
          </a:p>
          <a:p>
            <a:pPr marL="582613" indent="-514350"/>
            <a:r>
              <a:rPr lang="en-US" sz="2800" b="1" dirty="0" smtClean="0"/>
              <a:t>While the Jews bet him up, Peter was scared and didn't want to know </a:t>
            </a:r>
            <a:r>
              <a:rPr lang="en-US" sz="2800" b="1" dirty="0" smtClean="0"/>
              <a:t>him</a:t>
            </a:r>
          </a:p>
          <a:p>
            <a:pPr marL="582613" indent="-514350"/>
            <a:endParaRPr lang="en-US" sz="2800" b="1" dirty="0" smtClean="0"/>
          </a:p>
          <a:p>
            <a:pPr marL="582613" indent="-514350"/>
            <a:r>
              <a:rPr lang="en-US" sz="2800" b="1" dirty="0" smtClean="0"/>
              <a:t>Do we believe Jesus or not want to know him</a:t>
            </a:r>
            <a:r>
              <a:rPr lang="en-US" sz="2800" b="1" dirty="0" smtClean="0"/>
              <a:t>?</a:t>
            </a:r>
          </a:p>
          <a:p>
            <a:pPr marL="582613" indent="-514350"/>
            <a:r>
              <a:rPr lang="en-US" sz="2800" b="1" dirty="0" err="1" smtClean="0"/>
              <a:t>Repentence</a:t>
            </a:r>
            <a:r>
              <a:rPr lang="en-US" sz="2800" b="1" dirty="0" smtClean="0"/>
              <a:t> is - STP: Sorry, </a:t>
            </a:r>
            <a:r>
              <a:rPr lang="en-US" sz="2800" b="1" dirty="0" err="1" smtClean="0"/>
              <a:t>Thankyou</a:t>
            </a:r>
            <a:r>
              <a:rPr lang="en-US" sz="2800" b="1" smtClean="0"/>
              <a:t>, Please</a:t>
            </a:r>
            <a:endParaRPr lang="en-NZ" sz="2800" b="1" dirty="0" smtClean="0"/>
          </a:p>
          <a:p>
            <a:pPr marL="582613" indent="-514350"/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155908</TotalTime>
  <Words>186</Words>
  <Application>Microsoft Office PowerPoint</Application>
  <PresentationFormat>On-screen Show (4:3)</PresentationFormat>
  <Paragraphs>22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125</cp:revision>
  <dcterms:created xsi:type="dcterms:W3CDTF">2007-11-17T19:27:01Z</dcterms:created>
  <dcterms:modified xsi:type="dcterms:W3CDTF">2011-12-03T23:00:48Z</dcterms:modified>
</cp:coreProperties>
</file>