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1620672"/>
            <a:ext cx="8424936" cy="16273808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u="sng" dirty="0" smtClean="0"/>
              <a:t>Galatians 1: “An angry apostle”</a:t>
            </a:r>
          </a:p>
          <a:p>
            <a:pPr marL="582613" indent="-514350">
              <a:buNone/>
            </a:pPr>
            <a:endParaRPr lang="en-NZ" sz="3200" b="1" u="sng" dirty="0" smtClean="0"/>
          </a:p>
          <a:p>
            <a:pPr marL="582613" indent="-514350">
              <a:buNone/>
            </a:pPr>
            <a:r>
              <a:rPr lang="en-US" sz="2800" b="1" dirty="0" smtClean="0"/>
              <a:t>Paul can't believe that people are running away from God so </a:t>
            </a:r>
            <a:r>
              <a:rPr lang="en-US" sz="2800" b="1" dirty="0" smtClean="0"/>
              <a:t>quickly</a:t>
            </a:r>
          </a:p>
          <a:p>
            <a:pPr marL="582613" indent="-514350">
              <a:buNone/>
            </a:pPr>
            <a:r>
              <a:rPr lang="en-US" sz="2800" b="1" dirty="0" smtClean="0"/>
              <a:t>Galatia is near Turkey - full of </a:t>
            </a:r>
            <a:r>
              <a:rPr lang="en-US" sz="2800" b="1" dirty="0" err="1" smtClean="0"/>
              <a:t>Gauls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Asterix</a:t>
            </a:r>
            <a:r>
              <a:rPr lang="en-US" sz="2800" b="1" dirty="0" smtClean="0"/>
              <a:t>)</a:t>
            </a:r>
          </a:p>
          <a:p>
            <a:pPr marL="582613" indent="-514350">
              <a:buNone/>
            </a:pPr>
            <a:r>
              <a:rPr lang="en-US" sz="2800" b="1" dirty="0" smtClean="0"/>
              <a:t>They had become Christians, but the Jews said they needed to obey the Jewish laws </a:t>
            </a:r>
            <a:r>
              <a:rPr lang="en-US" sz="2800" b="1" dirty="0" smtClean="0"/>
              <a:t>too</a:t>
            </a:r>
          </a:p>
          <a:p>
            <a:pPr marL="582613" indent="-514350">
              <a:buNone/>
            </a:pPr>
            <a:r>
              <a:rPr lang="en-US" sz="2800" b="1" dirty="0" smtClean="0"/>
              <a:t>In India, people used to hurt themselves badly hoping the gods would like </a:t>
            </a:r>
            <a:r>
              <a:rPr lang="en-US" sz="2800" b="1" dirty="0" smtClean="0"/>
              <a:t>them</a:t>
            </a:r>
          </a:p>
          <a:p>
            <a:pPr marL="582613" indent="-514350">
              <a:buNone/>
            </a:pPr>
            <a:r>
              <a:rPr lang="en-US" sz="2800" b="1" dirty="0" smtClean="0"/>
              <a:t>Lots of people think we can please God by living a good </a:t>
            </a:r>
            <a:r>
              <a:rPr lang="en-US" sz="2800" b="1" dirty="0" smtClean="0"/>
              <a:t>life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Font typeface="+mj-lt"/>
              <a:buAutoNum type="arabicPeriod"/>
            </a:pPr>
            <a:r>
              <a:rPr lang="en-NZ" sz="3200" b="1" dirty="0" smtClean="0"/>
              <a:t>Apostle </a:t>
            </a:r>
            <a:r>
              <a:rPr lang="en-NZ" sz="3200" b="1" dirty="0" smtClean="0"/>
              <a:t>– Paul</a:t>
            </a:r>
          </a:p>
          <a:p>
            <a:pPr marL="911225" lvl="1" indent="-514350"/>
            <a:r>
              <a:rPr lang="en-US" sz="2800" b="1" dirty="0" smtClean="0"/>
              <a:t>Paul says he was given his job by </a:t>
            </a:r>
            <a:r>
              <a:rPr lang="en-US" sz="2800" b="1" dirty="0" smtClean="0"/>
              <a:t>Jesus</a:t>
            </a:r>
          </a:p>
          <a:p>
            <a:pPr marL="911225" lvl="1" indent="-514350"/>
            <a:r>
              <a:rPr lang="en-US" sz="2800" b="1" dirty="0" smtClean="0"/>
              <a:t>A messenger of the gospel - that God sent Jesus to rescue </a:t>
            </a:r>
            <a:r>
              <a:rPr lang="en-US" sz="2800" b="1" dirty="0" smtClean="0"/>
              <a:t>us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A Proper Gospel</a:t>
            </a:r>
          </a:p>
          <a:p>
            <a:pPr marL="911225" lvl="1" indent="-514350"/>
            <a:r>
              <a:rPr lang="en-US" sz="2800" b="1" dirty="0" smtClean="0"/>
              <a:t>The law teaches us what </a:t>
            </a:r>
            <a:r>
              <a:rPr lang="en-US" sz="2800" b="1" u="sng" dirty="0" smtClean="0"/>
              <a:t>we </a:t>
            </a:r>
            <a:r>
              <a:rPr lang="en-US" sz="2800" b="1" dirty="0" smtClean="0"/>
              <a:t>have to do if we’re doing it all ourselves</a:t>
            </a:r>
          </a:p>
          <a:p>
            <a:pPr marL="911225" lvl="1" indent="-514350"/>
            <a:r>
              <a:rPr lang="en-US" sz="2800" b="1" dirty="0" smtClean="0"/>
              <a:t>But we can’t do it all</a:t>
            </a:r>
          </a:p>
          <a:p>
            <a:pPr marL="911225" lvl="1" indent="-514350"/>
            <a:r>
              <a:rPr lang="en-US" sz="2800" b="1" dirty="0" smtClean="0"/>
              <a:t>The rich man wanted to keep his stuff and so couldn't keep all of the </a:t>
            </a:r>
            <a:r>
              <a:rPr lang="en-US" sz="2800" b="1" dirty="0" smtClean="0"/>
              <a:t>law</a:t>
            </a:r>
          </a:p>
          <a:p>
            <a:pPr marL="911225" lvl="1" indent="-514350"/>
            <a:r>
              <a:rPr lang="en-US" sz="2800" b="1" dirty="0" smtClean="0"/>
              <a:t>The law tells us that we stuff </a:t>
            </a:r>
            <a:r>
              <a:rPr lang="en-US" sz="2800" b="1" dirty="0" smtClean="0"/>
              <a:t>up and need God</a:t>
            </a:r>
          </a:p>
          <a:p>
            <a:pPr marL="911225" lvl="1" indent="-514350"/>
            <a:r>
              <a:rPr lang="en-US" sz="2800" b="1" dirty="0" smtClean="0"/>
              <a:t>God doesn't owe us if we do good </a:t>
            </a:r>
            <a:r>
              <a:rPr lang="en-US" sz="2800" b="1" dirty="0" smtClean="0"/>
              <a:t>things</a:t>
            </a:r>
          </a:p>
          <a:p>
            <a:pPr marL="582613" indent="-514350">
              <a:buFont typeface="+mj-lt"/>
              <a:buAutoNum type="arabicPeriod"/>
            </a:pPr>
            <a:r>
              <a:rPr lang="en-NZ" sz="3200" b="1" dirty="0" smtClean="0"/>
              <a:t>Anathema (curse</a:t>
            </a:r>
            <a:r>
              <a:rPr lang="en-NZ" sz="3200" b="1" dirty="0" smtClean="0"/>
              <a:t>)</a:t>
            </a:r>
          </a:p>
          <a:p>
            <a:pPr marL="911225" lvl="1" indent="-514350"/>
            <a:r>
              <a:rPr lang="en-US" sz="2800" b="1" dirty="0" smtClean="0"/>
              <a:t>Anyone who preached a different gospel should be punished by </a:t>
            </a:r>
            <a:r>
              <a:rPr lang="en-US" sz="2800" b="1" dirty="0" smtClean="0"/>
              <a:t>God</a:t>
            </a:r>
          </a:p>
          <a:p>
            <a:pPr marL="911225" lvl="1" indent="-514350"/>
            <a:r>
              <a:rPr lang="en-US" sz="2800" b="1" dirty="0" smtClean="0"/>
              <a:t>Paul is angry with anyone who says we have to do things to be </a:t>
            </a:r>
            <a:r>
              <a:rPr lang="en-US" sz="2800" b="1" dirty="0" smtClean="0"/>
              <a:t>saved</a:t>
            </a:r>
          </a:p>
          <a:p>
            <a:pPr marL="911225" lvl="1" indent="-514350"/>
            <a:endParaRPr lang="en-US" sz="2800" b="1" dirty="0" smtClean="0"/>
          </a:p>
          <a:p>
            <a:pPr marL="911225" lvl="1" indent="-514350" algn="ctr">
              <a:buNone/>
            </a:pPr>
            <a:r>
              <a:rPr lang="en-US" sz="3200" b="1" i="1" dirty="0" smtClean="0"/>
              <a:t>Are we trusting ourselves or God?</a:t>
            </a:r>
            <a:endParaRPr lang="en-NZ" sz="32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145610</TotalTime>
  <Words>202</Words>
  <Application>Microsoft Office PowerPoint</Application>
  <PresentationFormat>On-screen Show (4:3)</PresentationFormat>
  <Paragraphs>26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121</cp:revision>
  <dcterms:created xsi:type="dcterms:W3CDTF">2007-11-17T19:27:01Z</dcterms:created>
  <dcterms:modified xsi:type="dcterms:W3CDTF">2011-10-29T22:25:03Z</dcterms:modified>
</cp:coreProperties>
</file>