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4923928"/>
            <a:ext cx="8424936" cy="11521280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We can learn about God from nature - but to know about Salvation we need to know </a:t>
            </a:r>
            <a:r>
              <a:rPr lang="en-US" sz="2800" b="1" dirty="0" smtClean="0"/>
              <a:t>more</a:t>
            </a:r>
          </a:p>
          <a:p>
            <a:pPr marL="582613" indent="-514350">
              <a:buNone/>
            </a:pPr>
            <a:r>
              <a:rPr lang="en-US" sz="2800" b="1" dirty="0" smtClean="0"/>
              <a:t>The Bible teaches us what we need to know about </a:t>
            </a:r>
            <a:r>
              <a:rPr lang="en-US" sz="2800" b="1" dirty="0" smtClean="0"/>
              <a:t>God</a:t>
            </a:r>
          </a:p>
          <a:p>
            <a:pPr marL="582613" indent="-514350">
              <a:buNone/>
            </a:pPr>
            <a:r>
              <a:rPr lang="en-US" sz="2800" b="1" dirty="0" smtClean="0"/>
              <a:t>The Bible's like a sword. To use a sword you need to</a:t>
            </a:r>
            <a:r>
              <a:rPr lang="en-US" sz="2800" b="1" dirty="0" smtClean="0"/>
              <a:t>:</a:t>
            </a:r>
          </a:p>
          <a:p>
            <a:pPr marL="911225" lvl="1" indent="-514350"/>
            <a:r>
              <a:rPr lang="en-US" sz="2800" b="1" dirty="0" smtClean="0"/>
              <a:t>Sharpen it</a:t>
            </a:r>
          </a:p>
          <a:p>
            <a:pPr marL="911225" lvl="1" indent="-514350"/>
            <a:r>
              <a:rPr lang="en-US" sz="2800" b="1" dirty="0" smtClean="0"/>
              <a:t>Practice</a:t>
            </a:r>
          </a:p>
          <a:p>
            <a:pPr marL="911225" lvl="1" indent="-514350"/>
            <a:r>
              <a:rPr lang="en-US" sz="2800" b="1" dirty="0" smtClean="0"/>
              <a:t>Get strong</a:t>
            </a:r>
          </a:p>
          <a:p>
            <a:pPr marL="911225" lvl="1" indent="-514350"/>
            <a:r>
              <a:rPr lang="en-US" sz="2800" b="1" dirty="0" smtClean="0"/>
              <a:t>Know what you're </a:t>
            </a:r>
            <a:r>
              <a:rPr lang="en-US" sz="2800" b="1" dirty="0" smtClean="0"/>
              <a:t>doing</a:t>
            </a:r>
          </a:p>
          <a:p>
            <a:pPr marL="582613" indent="-514350">
              <a:buNone/>
            </a:pPr>
            <a:r>
              <a:rPr lang="en-US" sz="2800" b="1" dirty="0" smtClean="0"/>
              <a:t>We can't just put our Bibles on a shelf - we need to practice and use </a:t>
            </a:r>
            <a:r>
              <a:rPr lang="en-US" sz="2800" b="1" dirty="0" smtClean="0"/>
              <a:t>it</a:t>
            </a:r>
          </a:p>
          <a:p>
            <a:pPr marL="582613" indent="-514350">
              <a:buNone/>
            </a:pPr>
            <a:r>
              <a:rPr lang="en-US" sz="2800" b="1" dirty="0" smtClean="0"/>
              <a:t>The Bible can be used to attack and </a:t>
            </a:r>
            <a:r>
              <a:rPr lang="en-US" sz="2800" b="1" dirty="0" smtClean="0"/>
              <a:t>defend</a:t>
            </a:r>
          </a:p>
          <a:p>
            <a:pPr marL="582613" indent="-514350">
              <a:buNone/>
            </a:pPr>
            <a:r>
              <a:rPr lang="en-US" sz="2800" b="1" dirty="0" smtClean="0"/>
              <a:t>To learn how to use the Bible</a:t>
            </a:r>
            <a:r>
              <a:rPr lang="en-US" sz="2800" b="1" dirty="0" smtClean="0"/>
              <a:t>:</a:t>
            </a:r>
          </a:p>
          <a:p>
            <a:pPr marL="911225" lvl="1" indent="-514350"/>
            <a:r>
              <a:rPr lang="en-US" sz="2800" b="1" dirty="0" smtClean="0"/>
              <a:t>Watch how Jesus (the best) used </a:t>
            </a:r>
            <a:r>
              <a:rPr lang="en-US" sz="2800" b="1" dirty="0" smtClean="0"/>
              <a:t>it</a:t>
            </a:r>
          </a:p>
          <a:p>
            <a:pPr marL="911225" lvl="1" indent="-514350"/>
            <a:r>
              <a:rPr lang="en-US" sz="2800" b="1" dirty="0" smtClean="0"/>
              <a:t>Learn it</a:t>
            </a:r>
          </a:p>
          <a:p>
            <a:pPr marL="911225" lvl="1" indent="-514350"/>
            <a:r>
              <a:rPr lang="en-US" sz="2800" b="1" dirty="0" smtClean="0"/>
              <a:t>Make it part of church and your </a:t>
            </a:r>
            <a:r>
              <a:rPr lang="en-US" sz="2800" b="1" dirty="0" smtClean="0"/>
              <a:t>life</a:t>
            </a:r>
          </a:p>
          <a:p>
            <a:pPr marL="582613" indent="-514350">
              <a:buNone/>
            </a:pPr>
            <a:r>
              <a:rPr lang="en-US" sz="2800" b="1" dirty="0" smtClean="0"/>
              <a:t>The Bible is for everyone, not just </a:t>
            </a:r>
            <a:r>
              <a:rPr lang="en-US" sz="2800" b="1" dirty="0" smtClean="0"/>
              <a:t>preachers</a:t>
            </a:r>
          </a:p>
          <a:p>
            <a:pPr marL="582613" indent="-514350">
              <a:buNone/>
            </a:pPr>
            <a:r>
              <a:rPr lang="en-US" sz="2800" b="1" dirty="0" smtClean="0"/>
              <a:t>If you know it, you'll know when people are teaching you wrong </a:t>
            </a:r>
            <a:r>
              <a:rPr lang="en-US" sz="2800" b="1" dirty="0" smtClean="0"/>
              <a:t>things</a:t>
            </a:r>
          </a:p>
          <a:p>
            <a:pPr marL="582613" indent="-514350">
              <a:buNone/>
            </a:pPr>
            <a:r>
              <a:rPr lang="en-US" sz="2800" b="1" dirty="0" smtClean="0"/>
              <a:t>Don't just talk about reading it, do it! </a:t>
            </a:r>
            <a:r>
              <a:rPr lang="en-US" sz="2800" b="1" smtClean="0"/>
              <a:t>Practice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145380</TotalTime>
  <Words>143</Words>
  <Application>Microsoft Office PowerPoint</Application>
  <PresentationFormat>On-screen Show (4:3)</PresentationFormat>
  <Paragraphs>20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119</cp:revision>
  <dcterms:created xsi:type="dcterms:W3CDTF">2007-11-17T19:27:01Z</dcterms:created>
  <dcterms:modified xsi:type="dcterms:W3CDTF">2011-10-15T22:20:34Z</dcterms:modified>
</cp:coreProperties>
</file>