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012160"/>
            <a:ext cx="8424936" cy="10945216"/>
          </a:xfrm>
        </p:spPr>
        <p:txBody>
          <a:bodyPr/>
          <a:lstStyle/>
          <a:p>
            <a:pPr marL="911225" lvl="1" indent="-514350">
              <a:buNone/>
            </a:pPr>
            <a:r>
              <a:rPr lang="en-NZ" sz="3200" b="1" dirty="0" smtClean="0"/>
              <a:t>The Lord provides a son and heir (Ruth 4)</a:t>
            </a:r>
          </a:p>
          <a:p>
            <a:pPr marL="911225" lvl="1" indent="-514350"/>
            <a:r>
              <a:rPr lang="en-NZ" sz="2800" dirty="0" smtClean="0"/>
              <a:t>Boaz gets on the job and gathers the required people </a:t>
            </a:r>
          </a:p>
          <a:p>
            <a:pPr marL="911225" lvl="1" indent="-514350"/>
            <a:r>
              <a:rPr lang="en-NZ" sz="2800" dirty="0" smtClean="0"/>
              <a:t>Boaz redeems Ruth, not for himself, but for </a:t>
            </a:r>
            <a:r>
              <a:rPr lang="en-NZ" sz="2800" dirty="0" smtClean="0"/>
              <a:t>Naomi’s  family.</a:t>
            </a:r>
            <a:endParaRPr lang="en-NZ" sz="2800" dirty="0" smtClean="0"/>
          </a:p>
          <a:p>
            <a:pPr marL="911225" lvl="1" indent="-514350"/>
            <a:r>
              <a:rPr lang="en-NZ" sz="2800" dirty="0" smtClean="0"/>
              <a:t>In Hebrew the  name has deep meaning.</a:t>
            </a:r>
          </a:p>
          <a:p>
            <a:pPr marL="1166813" lvl="2" indent="-514350"/>
            <a:r>
              <a:rPr lang="en-NZ" dirty="0" smtClean="0"/>
              <a:t>It links to the family, property and honour</a:t>
            </a:r>
          </a:p>
          <a:p>
            <a:pPr marL="911225" lvl="1" indent="-514350"/>
            <a:r>
              <a:rPr lang="en-NZ" sz="2800" dirty="0" smtClean="0"/>
              <a:t>If there was no child for Ruth, the family of Naomi would cease to exist</a:t>
            </a:r>
          </a:p>
          <a:p>
            <a:r>
              <a:rPr lang="en-NZ" sz="3200" dirty="0" smtClean="0"/>
              <a:t>Ruth is not the first woman in the Bible </a:t>
            </a:r>
            <a:r>
              <a:rPr lang="en-NZ" sz="3200" dirty="0" smtClean="0"/>
              <a:t>to have </a:t>
            </a:r>
            <a:r>
              <a:rPr lang="en-NZ" sz="3200" dirty="0" smtClean="0"/>
              <a:t>problems to produce </a:t>
            </a:r>
            <a:r>
              <a:rPr lang="en-NZ" sz="3200" dirty="0" smtClean="0"/>
              <a:t>children</a:t>
            </a:r>
          </a:p>
          <a:p>
            <a:pPr lvl="1"/>
            <a:endParaRPr lang="en-NZ" sz="1000" dirty="0" smtClean="0"/>
          </a:p>
          <a:p>
            <a:pPr marL="911225" lvl="1" indent="-514350"/>
            <a:r>
              <a:rPr lang="en-NZ" sz="2800" dirty="0" smtClean="0"/>
              <a:t>Sarah (Gen 21:1), </a:t>
            </a:r>
            <a:r>
              <a:rPr lang="en-NZ" sz="2800" dirty="0" err="1" smtClean="0"/>
              <a:t>Rebekah</a:t>
            </a:r>
            <a:r>
              <a:rPr lang="en-NZ" sz="2800" dirty="0" smtClean="0"/>
              <a:t> (Gen 25:21), Leah (Gen </a:t>
            </a:r>
            <a:r>
              <a:rPr lang="en-NZ" sz="2800" dirty="0" smtClean="0"/>
              <a:t>29:31</a:t>
            </a:r>
            <a:r>
              <a:rPr lang="en-NZ" sz="2800" dirty="0" smtClean="0"/>
              <a:t>, 29:33, 30:17, </a:t>
            </a:r>
            <a:r>
              <a:rPr lang="en-NZ" sz="2800" dirty="0" smtClean="0"/>
              <a:t>30:20), </a:t>
            </a:r>
            <a:r>
              <a:rPr lang="en-NZ" sz="2800" dirty="0" smtClean="0"/>
              <a:t>Rachel (Gen 30:22), Hannah (1 Sam 1:19,20)</a:t>
            </a:r>
          </a:p>
          <a:p>
            <a:pPr marL="582613" indent="-514350"/>
            <a:r>
              <a:rPr lang="en-NZ" sz="3200" dirty="0" smtClean="0"/>
              <a:t>Jesus is the ultimate kinsman redeemer</a:t>
            </a:r>
          </a:p>
          <a:p>
            <a:pPr marL="911225" lvl="1" indent="-514350"/>
            <a:r>
              <a:rPr lang="en-NZ" sz="2800" dirty="0" smtClean="0"/>
              <a:t>We are redeemed through His Blood</a:t>
            </a:r>
          </a:p>
          <a:p>
            <a:pPr marL="911225" lvl="1" indent="-514350"/>
            <a:endParaRPr lang="en-NZ" sz="2800" dirty="0" smtClean="0"/>
          </a:p>
          <a:p>
            <a:pPr marL="911225" lvl="1" indent="-514350"/>
            <a:r>
              <a:rPr lang="en-NZ" sz="2800" dirty="0" smtClean="0"/>
              <a:t>We have a God we can trust absolutely</a:t>
            </a:r>
          </a:p>
          <a:p>
            <a:pPr marL="911225" lvl="1" indent="-514350"/>
            <a:r>
              <a:rPr lang="en-NZ" sz="2800" dirty="0" smtClean="0"/>
              <a:t>A God of Grace!</a:t>
            </a:r>
          </a:p>
          <a:p>
            <a:pPr marL="911225" lvl="1" indent="-514350"/>
            <a:endParaRPr lang="en-N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145154</TotalTime>
  <Words>143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117</cp:revision>
  <dcterms:created xsi:type="dcterms:W3CDTF">2007-11-17T19:27:01Z</dcterms:created>
  <dcterms:modified xsi:type="dcterms:W3CDTF">2011-10-01T22:23:15Z</dcterms:modified>
</cp:coreProperties>
</file>