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2268744"/>
            <a:ext cx="8424936" cy="19126744"/>
          </a:xfrm>
        </p:spPr>
        <p:txBody>
          <a:bodyPr/>
          <a:lstStyle/>
          <a:p>
            <a:pPr marL="582613" indent="-514350">
              <a:buNone/>
            </a:pPr>
            <a:r>
              <a:rPr lang="en-NZ" sz="3200" b="1" dirty="0" smtClean="0"/>
              <a:t>Ruth 2: </a:t>
            </a:r>
            <a:r>
              <a:rPr lang="en-NZ" sz="3200" b="1" dirty="0" err="1" smtClean="0"/>
              <a:t>Hesed</a:t>
            </a:r>
            <a:r>
              <a:rPr lang="en-NZ" sz="3200" b="1" dirty="0" smtClean="0"/>
              <a:t> (kindness) at harvest time</a:t>
            </a:r>
          </a:p>
          <a:p>
            <a:pPr marL="911225" lvl="1" indent="-514350"/>
            <a:r>
              <a:rPr lang="en-US" sz="2800" b="1" dirty="0" smtClean="0"/>
              <a:t>Bringing in all of the wheat takes lots of people and hard </a:t>
            </a:r>
            <a:r>
              <a:rPr lang="en-US" sz="2800" b="1" dirty="0" smtClean="0"/>
              <a:t>work</a:t>
            </a:r>
          </a:p>
          <a:p>
            <a:pPr marL="911225" lvl="1" indent="-514350"/>
            <a:r>
              <a:rPr lang="en-US" sz="2800" b="1" dirty="0" smtClean="0"/>
              <a:t>Boaz was a relative of Naomi, he had land and was </a:t>
            </a:r>
            <a:r>
              <a:rPr lang="en-US" sz="2800" b="1" dirty="0" smtClean="0"/>
              <a:t>important</a:t>
            </a:r>
          </a:p>
          <a:p>
            <a:pPr marL="911225" lvl="1" indent="-514350"/>
            <a:r>
              <a:rPr lang="en-US" sz="2800" b="1" dirty="0" smtClean="0"/>
              <a:t>Ruth wanted to pick up scraps from the harvest so they could </a:t>
            </a:r>
            <a:r>
              <a:rPr lang="en-US" sz="2800" b="1" dirty="0" smtClean="0"/>
              <a:t>eat</a:t>
            </a:r>
          </a:p>
          <a:p>
            <a:pPr marL="911225" lvl="1" indent="-514350"/>
            <a:r>
              <a:rPr lang="en-US" sz="2800" b="1" dirty="0" smtClean="0"/>
              <a:t>It could be dangerous for </a:t>
            </a:r>
            <a:r>
              <a:rPr lang="en-US" sz="2800" b="1" dirty="0" smtClean="0"/>
              <a:t>her</a:t>
            </a:r>
          </a:p>
          <a:p>
            <a:pPr marL="911225" lvl="1" indent="-514350"/>
            <a:r>
              <a:rPr lang="en-US" sz="2800" b="1" dirty="0" smtClean="0"/>
              <a:t>God said that people had to leave a bit of food for poor </a:t>
            </a:r>
            <a:r>
              <a:rPr lang="en-US" sz="2800" b="1" dirty="0" smtClean="0"/>
              <a:t>people</a:t>
            </a:r>
          </a:p>
          <a:p>
            <a:pPr marL="911225" lvl="1" indent="-514350"/>
            <a:r>
              <a:rPr lang="en-US" sz="2800" b="1" dirty="0" smtClean="0"/>
              <a:t>Ruth was a foreigner, Boaz made sure to protect </a:t>
            </a:r>
            <a:r>
              <a:rPr lang="en-US" sz="2800" b="1" dirty="0" smtClean="0"/>
              <a:t>her</a:t>
            </a:r>
          </a:p>
          <a:p>
            <a:pPr marL="911225" lvl="1" indent="-514350"/>
            <a:r>
              <a:rPr lang="en-US" sz="2800" b="1" dirty="0" smtClean="0"/>
              <a:t>Ruth was at Boaz's fields when he showed up to check on his </a:t>
            </a:r>
            <a:r>
              <a:rPr lang="en-US" sz="2800" b="1" dirty="0" smtClean="0"/>
              <a:t>people</a:t>
            </a:r>
          </a:p>
          <a:p>
            <a:pPr marL="911225" lvl="1" indent="-514350"/>
            <a:r>
              <a:rPr lang="en-US" sz="2800" b="1" dirty="0" smtClean="0"/>
              <a:t>He saw Ruth and wanted to know who she </a:t>
            </a:r>
            <a:r>
              <a:rPr lang="en-US" sz="2800" b="1" dirty="0" smtClean="0"/>
              <a:t>was</a:t>
            </a:r>
          </a:p>
          <a:p>
            <a:pPr marL="911225" lvl="1" indent="-514350"/>
            <a:r>
              <a:rPr lang="en-US" sz="2800" b="1" dirty="0" smtClean="0"/>
              <a:t>He looked after Ruth because she was looking after his relative </a:t>
            </a:r>
            <a:r>
              <a:rPr lang="en-US" sz="2800" b="1" dirty="0" smtClean="0"/>
              <a:t>Naomi</a:t>
            </a:r>
          </a:p>
          <a:p>
            <a:pPr marL="911225" lvl="1" indent="-514350"/>
            <a:r>
              <a:rPr lang="en-US" sz="2800" b="1" dirty="0" smtClean="0"/>
              <a:t>Boaz let her go with his girls so she could get the best </a:t>
            </a:r>
            <a:r>
              <a:rPr lang="en-US" sz="2800" b="1" dirty="0" smtClean="0"/>
              <a:t>stuff</a:t>
            </a:r>
          </a:p>
          <a:p>
            <a:pPr marL="911225" lvl="1" indent="-514350"/>
            <a:r>
              <a:rPr lang="en-US" sz="2800" b="1" dirty="0" smtClean="0"/>
              <a:t>Boaz let her drink from their water </a:t>
            </a:r>
            <a:r>
              <a:rPr lang="en-US" sz="2800" b="1" dirty="0" smtClean="0"/>
              <a:t>too</a:t>
            </a:r>
          </a:p>
          <a:p>
            <a:pPr marL="911225" lvl="1" indent="-514350"/>
            <a:r>
              <a:rPr lang="en-US" sz="2800" b="1" dirty="0" smtClean="0"/>
              <a:t>Ruth is surprised that Boaz is looking after </a:t>
            </a:r>
            <a:r>
              <a:rPr lang="en-US" sz="2800" b="1" dirty="0" smtClean="0"/>
              <a:t>her</a:t>
            </a:r>
          </a:p>
          <a:p>
            <a:pPr marL="911225" lvl="1" indent="-514350"/>
            <a:r>
              <a:rPr lang="en-US" sz="2800" b="1" dirty="0" smtClean="0"/>
              <a:t>Boaz said it was because Ruth was being kind (</a:t>
            </a:r>
            <a:r>
              <a:rPr lang="en-US" sz="2800" b="1" dirty="0" err="1" smtClean="0"/>
              <a:t>hesed</a:t>
            </a:r>
            <a:r>
              <a:rPr lang="en-US" sz="2800" b="1" dirty="0" smtClean="0"/>
              <a:t>) to </a:t>
            </a:r>
            <a:r>
              <a:rPr lang="en-US" sz="2800" b="1" dirty="0" smtClean="0"/>
              <a:t>Naomi</a:t>
            </a:r>
          </a:p>
          <a:p>
            <a:pPr marL="911225" lvl="1" indent="-514350"/>
            <a:r>
              <a:rPr lang="en-US" sz="2800" b="1" dirty="0" smtClean="0"/>
              <a:t>Ruth is accepted instead of just being an </a:t>
            </a:r>
            <a:r>
              <a:rPr lang="en-US" sz="2800" b="1" dirty="0" smtClean="0"/>
              <a:t>outsider</a:t>
            </a:r>
          </a:p>
          <a:p>
            <a:pPr marL="911225" lvl="1" indent="-514350"/>
            <a:r>
              <a:rPr lang="en-US" sz="2800" b="1" dirty="0" smtClean="0"/>
              <a:t>Boaz has fallen for Ruth and gets his workers to give her heaps of </a:t>
            </a:r>
            <a:r>
              <a:rPr lang="en-US" sz="2800" b="1" dirty="0" smtClean="0"/>
              <a:t>food</a:t>
            </a:r>
          </a:p>
          <a:p>
            <a:pPr marL="911225" lvl="1" indent="-514350"/>
            <a:r>
              <a:rPr lang="en-US" sz="2800" b="1" dirty="0" smtClean="0"/>
              <a:t>Naomi blesses Boaz, and says he was the "kinsman </a:t>
            </a:r>
            <a:r>
              <a:rPr lang="en-US" sz="2800" b="1" dirty="0" smtClean="0"/>
              <a:t>redeemer“</a:t>
            </a:r>
          </a:p>
          <a:p>
            <a:pPr marL="1166813" lvl="2" indent="-514350"/>
            <a:r>
              <a:rPr lang="en-US" sz="2800" b="1" dirty="0" smtClean="0"/>
              <a:t>Responsible to help out relatives when they've lost their land, or become slaves, or revenge if someone was </a:t>
            </a:r>
            <a:r>
              <a:rPr lang="en-US" sz="2800" b="1" dirty="0" smtClean="0"/>
              <a:t>killed</a:t>
            </a:r>
          </a:p>
          <a:p>
            <a:pPr marL="911225" lvl="1" indent="-514350"/>
            <a:r>
              <a:rPr lang="en-US" sz="2800" b="1" dirty="0" smtClean="0"/>
              <a:t>Ruth and Naomi have been </a:t>
            </a:r>
            <a:r>
              <a:rPr lang="en-US" sz="2800" b="1" dirty="0" smtClean="0"/>
              <a:t>protected</a:t>
            </a:r>
          </a:p>
          <a:p>
            <a:pPr marL="911225" lvl="1" indent="-514350"/>
            <a:r>
              <a:rPr lang="en-US" sz="2800" b="1" dirty="0" smtClean="0"/>
              <a:t>God has looked after </a:t>
            </a:r>
            <a:r>
              <a:rPr lang="en-US" sz="2800" b="1" dirty="0" smtClean="0"/>
              <a:t>them</a:t>
            </a:r>
          </a:p>
          <a:p>
            <a:pPr marL="911225" lvl="1" indent="-514350"/>
            <a:r>
              <a:rPr lang="en-NZ" sz="2800" b="1" smtClean="0"/>
              <a:t>Jesus is our "kinsman redeemer"</a:t>
            </a: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144839</TotalTime>
  <Words>241</Words>
  <Application>Microsoft Office PowerPoint</Application>
  <PresentationFormat>On-screen Show (4:3)</PresentationFormat>
  <Paragraphs>25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114</cp:revision>
  <dcterms:created xsi:type="dcterms:W3CDTF">2007-11-17T19:27:01Z</dcterms:created>
  <dcterms:modified xsi:type="dcterms:W3CDTF">2011-09-03T23:54:16Z</dcterms:modified>
</cp:coreProperties>
</file>