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9181512"/>
            <a:ext cx="8424936" cy="25778864"/>
          </a:xfrm>
        </p:spPr>
        <p:txBody>
          <a:bodyPr/>
          <a:lstStyle/>
          <a:p>
            <a:pPr marL="582613" indent="-514350">
              <a:buNone/>
            </a:pPr>
            <a:r>
              <a:rPr lang="en-US" sz="3200" b="1" u="sng" dirty="0" smtClean="0"/>
              <a:t>Ruth 1: The Weeping Widow </a:t>
            </a:r>
            <a:r>
              <a:rPr lang="en-US" sz="3200" b="1" u="sng" dirty="0" smtClean="0"/>
              <a:t>Returns</a:t>
            </a:r>
          </a:p>
          <a:p>
            <a:pPr marL="582613" indent="-514350">
              <a:buNone/>
            </a:pPr>
            <a:r>
              <a:rPr lang="en-US" sz="2800" b="1" dirty="0" smtClean="0"/>
              <a:t>Ruth is about simple things - food, marriage, </a:t>
            </a:r>
            <a:r>
              <a:rPr lang="en-US" sz="2800" b="1" dirty="0" smtClean="0"/>
              <a:t>children</a:t>
            </a:r>
          </a:p>
          <a:p>
            <a:pPr marL="582613" indent="-514350">
              <a:buNone/>
            </a:pPr>
            <a:r>
              <a:rPr lang="en-US" sz="2800" b="1" dirty="0" smtClean="0"/>
              <a:t>But there is lots more in the book </a:t>
            </a:r>
            <a:r>
              <a:rPr lang="en-US" sz="2800" b="1" dirty="0" smtClean="0"/>
              <a:t>too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NZ" sz="2800" b="1" dirty="0" smtClean="0"/>
              <a:t>Two themes</a:t>
            </a:r>
            <a:r>
              <a:rPr lang="en-NZ" sz="2800" b="1" dirty="0" smtClean="0"/>
              <a:t>:</a:t>
            </a:r>
          </a:p>
          <a:p>
            <a:pPr marL="911225" lvl="1" indent="-514350"/>
            <a:r>
              <a:rPr lang="en-NZ" sz="2800" b="1" dirty="0" err="1" smtClean="0"/>
              <a:t>Hesed</a:t>
            </a:r>
            <a:r>
              <a:rPr lang="en-NZ" sz="2800" b="1" dirty="0" smtClean="0"/>
              <a:t> (Kindness</a:t>
            </a:r>
            <a:r>
              <a:rPr lang="en-NZ" sz="2800" b="1" dirty="0" smtClean="0"/>
              <a:t>)</a:t>
            </a:r>
          </a:p>
          <a:p>
            <a:pPr marL="911225" lvl="1" indent="-514350"/>
            <a:r>
              <a:rPr lang="en-US" sz="2800" b="1" dirty="0" smtClean="0"/>
              <a:t>Kinsman Redeemer (wait and see</a:t>
            </a:r>
            <a:r>
              <a:rPr lang="en-US" sz="2800" b="1" dirty="0" smtClean="0"/>
              <a:t>)</a:t>
            </a:r>
          </a:p>
          <a:p>
            <a:pPr marL="582613" indent="-514350">
              <a:buNone/>
            </a:pPr>
            <a:r>
              <a:rPr lang="en-US" sz="2800" b="1" dirty="0" smtClean="0"/>
              <a:t>Also:  About David and Jesus' </a:t>
            </a:r>
            <a:r>
              <a:rPr lang="en-US" sz="2800" b="1" dirty="0" smtClean="0"/>
              <a:t>family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The Moabite people were related to the </a:t>
            </a:r>
            <a:r>
              <a:rPr lang="en-US" sz="2800" b="1" dirty="0" smtClean="0"/>
              <a:t>Israelites</a:t>
            </a:r>
          </a:p>
          <a:p>
            <a:pPr marL="582613" indent="-514350">
              <a:buNone/>
            </a:pPr>
            <a:r>
              <a:rPr lang="en-US" sz="2800" b="1" dirty="0" smtClean="0"/>
              <a:t>It was a rubbish time in Israel - lots of bad stuff kept happening because they ignored </a:t>
            </a:r>
            <a:r>
              <a:rPr lang="en-US" sz="2800" b="1" dirty="0" smtClean="0"/>
              <a:t>God</a:t>
            </a:r>
          </a:p>
          <a:p>
            <a:pPr marL="582613" indent="-514350">
              <a:buNone/>
            </a:pPr>
            <a:r>
              <a:rPr lang="en-US" sz="2800" b="1" dirty="0" smtClean="0"/>
              <a:t>There was no food so </a:t>
            </a:r>
            <a:r>
              <a:rPr lang="en-US" sz="2800" b="1" dirty="0" err="1" smtClean="0"/>
              <a:t>Elimelech's</a:t>
            </a:r>
            <a:r>
              <a:rPr lang="en-US" sz="2800" b="1" dirty="0" smtClean="0"/>
              <a:t> family went to Moab to </a:t>
            </a:r>
            <a:r>
              <a:rPr lang="en-US" sz="2800" b="1" dirty="0" smtClean="0"/>
              <a:t>survive</a:t>
            </a:r>
          </a:p>
          <a:p>
            <a:pPr marL="582613" indent="-514350">
              <a:buNone/>
            </a:pPr>
            <a:r>
              <a:rPr lang="en-US" sz="2800" b="1" dirty="0" err="1" smtClean="0"/>
              <a:t>Elimelech</a:t>
            </a:r>
            <a:r>
              <a:rPr lang="en-US" sz="2800" b="1" dirty="0" smtClean="0"/>
              <a:t> died, and the two boys married local </a:t>
            </a:r>
            <a:r>
              <a:rPr lang="en-US" sz="2800" b="1" dirty="0" smtClean="0"/>
              <a:t>women</a:t>
            </a:r>
          </a:p>
          <a:p>
            <a:pPr marL="582613" indent="-514350">
              <a:buNone/>
            </a:pPr>
            <a:r>
              <a:rPr lang="en-US" sz="2800" b="1" dirty="0" smtClean="0"/>
              <a:t>After a while both boys died, leaving three women all </a:t>
            </a:r>
            <a:r>
              <a:rPr lang="en-US" sz="2800" b="1" dirty="0" smtClean="0"/>
              <a:t>alone</a:t>
            </a:r>
          </a:p>
          <a:p>
            <a:pPr marL="582613" indent="-514350">
              <a:buNone/>
            </a:pPr>
            <a:r>
              <a:rPr lang="en-US" sz="2800" b="1" dirty="0" smtClean="0"/>
              <a:t>Naomi didn't have any way of making money or having more </a:t>
            </a:r>
            <a:r>
              <a:rPr lang="en-US" sz="2800" b="1" dirty="0" smtClean="0"/>
              <a:t>kids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NZ" sz="3200" b="1" dirty="0" smtClean="0"/>
              <a:t>The family returns </a:t>
            </a:r>
            <a:r>
              <a:rPr lang="en-NZ" sz="3200" b="1" dirty="0" smtClean="0"/>
              <a:t>home</a:t>
            </a:r>
          </a:p>
          <a:p>
            <a:pPr marL="582613" indent="-514350">
              <a:buNone/>
            </a:pPr>
            <a:r>
              <a:rPr lang="en-US" sz="2800" b="1" dirty="0" smtClean="0"/>
              <a:t>There was food again in Israel, so Naomi decided to go </a:t>
            </a:r>
            <a:r>
              <a:rPr lang="en-US" sz="2800" b="1" dirty="0" smtClean="0"/>
              <a:t>back</a:t>
            </a:r>
          </a:p>
          <a:p>
            <a:pPr marL="582613" indent="-514350">
              <a:buNone/>
            </a:pPr>
            <a:r>
              <a:rPr lang="en-US" sz="2800" b="1" dirty="0" smtClean="0"/>
              <a:t>Naomi couldn't look after Ruth and </a:t>
            </a:r>
            <a:r>
              <a:rPr lang="en-US" sz="2800" b="1" dirty="0" err="1" smtClean="0"/>
              <a:t>Orpah</a:t>
            </a:r>
            <a:r>
              <a:rPr lang="en-US" sz="2800" b="1" dirty="0" smtClean="0"/>
              <a:t> so told them to stay in </a:t>
            </a:r>
            <a:r>
              <a:rPr lang="en-US" sz="2800" b="1" dirty="0" smtClean="0"/>
              <a:t>Moab</a:t>
            </a:r>
          </a:p>
          <a:p>
            <a:pPr marL="582613" indent="-514350">
              <a:buNone/>
            </a:pPr>
            <a:r>
              <a:rPr lang="en-US" sz="2800" b="1" dirty="0" smtClean="0"/>
              <a:t>She wanted God to show them </a:t>
            </a:r>
            <a:r>
              <a:rPr lang="en-US" sz="2800" b="1" dirty="0" err="1" smtClean="0"/>
              <a:t>Hesed</a:t>
            </a:r>
            <a:r>
              <a:rPr lang="en-US" sz="2800" b="1" dirty="0" smtClean="0"/>
              <a:t> </a:t>
            </a:r>
            <a:r>
              <a:rPr lang="en-US" sz="2800" b="1" i="1" dirty="0" smtClean="0"/>
              <a:t>(heaps of kindness</a:t>
            </a:r>
            <a:r>
              <a:rPr lang="en-US" sz="2800" b="1" i="1" dirty="0" smtClean="0"/>
              <a:t>)</a:t>
            </a:r>
          </a:p>
          <a:p>
            <a:pPr marL="582613" indent="-514350">
              <a:buNone/>
            </a:pPr>
            <a:r>
              <a:rPr lang="en-US" sz="2800" b="1" dirty="0" err="1" smtClean="0"/>
              <a:t>Hesed</a:t>
            </a:r>
            <a:r>
              <a:rPr lang="en-US" sz="2800" b="1" dirty="0" smtClean="0"/>
              <a:t> means:</a:t>
            </a:r>
          </a:p>
          <a:p>
            <a:pPr marL="911225" lvl="1" indent="-514350"/>
            <a:r>
              <a:rPr lang="en-US" sz="2800" b="1" dirty="0" smtClean="0"/>
              <a:t>Doing something for a family or friend </a:t>
            </a:r>
            <a:r>
              <a:rPr lang="en-US" sz="2800" b="1" dirty="0" smtClean="0"/>
              <a:t>who </a:t>
            </a:r>
            <a:r>
              <a:rPr lang="en-US" sz="2800" b="1" dirty="0" smtClean="0"/>
              <a:t>really needs </a:t>
            </a:r>
            <a:r>
              <a:rPr lang="en-US" sz="2800" b="1" dirty="0" smtClean="0"/>
              <a:t>help</a:t>
            </a:r>
          </a:p>
          <a:p>
            <a:pPr marL="911225" lvl="1" indent="-514350"/>
            <a:r>
              <a:rPr lang="en-US" sz="2800" b="1" dirty="0" smtClean="0"/>
              <a:t>Blessing a weaker </a:t>
            </a:r>
            <a:r>
              <a:rPr lang="en-US" sz="2800" b="1" dirty="0" smtClean="0"/>
              <a:t>person</a:t>
            </a:r>
          </a:p>
          <a:p>
            <a:pPr marL="582613" indent="-514350">
              <a:buNone/>
            </a:pPr>
            <a:r>
              <a:rPr lang="en-US" sz="2800" b="1" dirty="0" smtClean="0"/>
              <a:t>They didn't want to leave each </a:t>
            </a:r>
            <a:r>
              <a:rPr lang="en-US" sz="2800" b="1" dirty="0" smtClean="0"/>
              <a:t>other</a:t>
            </a:r>
          </a:p>
          <a:p>
            <a:pPr marL="582613" indent="-514350">
              <a:buNone/>
            </a:pPr>
            <a:r>
              <a:rPr lang="en-US" sz="2800" b="1" dirty="0" smtClean="0"/>
              <a:t>But Naomi didn't see any hope for </a:t>
            </a:r>
            <a:r>
              <a:rPr lang="en-US" sz="2800" b="1" dirty="0" smtClean="0"/>
              <a:t>them</a:t>
            </a:r>
          </a:p>
          <a:p>
            <a:pPr marL="582613" indent="-514350">
              <a:buNone/>
            </a:pPr>
            <a:r>
              <a:rPr lang="en-US" sz="2800" b="1" dirty="0" err="1" smtClean="0"/>
              <a:t>Orpah</a:t>
            </a:r>
            <a:r>
              <a:rPr lang="en-US" sz="2800" b="1" dirty="0" smtClean="0"/>
              <a:t> left and went home, but Ruth decided to become an </a:t>
            </a:r>
            <a:r>
              <a:rPr lang="en-US" sz="2800" b="1" dirty="0" smtClean="0"/>
              <a:t>Israelite</a:t>
            </a:r>
          </a:p>
          <a:p>
            <a:pPr marL="582613" indent="-514350">
              <a:buNone/>
            </a:pPr>
            <a:r>
              <a:rPr lang="en-US" sz="2800" b="1" dirty="0" smtClean="0"/>
              <a:t>Ruth refused to listen to Naomi and said she would go with her </a:t>
            </a:r>
            <a:r>
              <a:rPr lang="en-US" sz="2800" b="1" dirty="0" smtClean="0"/>
              <a:t>anywhere</a:t>
            </a:r>
          </a:p>
          <a:p>
            <a:pPr marL="582613" indent="-514350">
              <a:buNone/>
            </a:pPr>
            <a:r>
              <a:rPr lang="en-US" sz="2800" b="1" dirty="0" smtClean="0"/>
              <a:t>They got back home, and everyone came out to meet </a:t>
            </a:r>
            <a:r>
              <a:rPr lang="en-US" sz="2800" b="1" dirty="0" smtClean="0"/>
              <a:t>them</a:t>
            </a:r>
          </a:p>
          <a:p>
            <a:pPr marL="582613" indent="-514350">
              <a:buNone/>
            </a:pPr>
            <a:r>
              <a:rPr lang="en-US" sz="2800" b="1" dirty="0" smtClean="0"/>
              <a:t>Naomi was sad, and said how bitter her life </a:t>
            </a:r>
            <a:r>
              <a:rPr lang="en-US" sz="2800" b="1" dirty="0" smtClean="0"/>
              <a:t>was</a:t>
            </a:r>
          </a:p>
          <a:p>
            <a:pPr marL="582613" indent="-514350">
              <a:buNone/>
            </a:pPr>
            <a:r>
              <a:rPr lang="en-US" sz="2800" b="1" dirty="0" smtClean="0"/>
              <a:t>She went away with lots and came back with </a:t>
            </a:r>
            <a:r>
              <a:rPr lang="en-US" sz="2800" b="1" dirty="0" smtClean="0"/>
              <a:t>nothing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3200" b="1" dirty="0" smtClean="0"/>
              <a:t>Some </a:t>
            </a:r>
            <a:r>
              <a:rPr lang="en-US" sz="3200" b="1" dirty="0" smtClean="0"/>
              <a:t>hope</a:t>
            </a:r>
          </a:p>
          <a:p>
            <a:pPr marL="582613" indent="-514350">
              <a:buNone/>
            </a:pPr>
            <a:r>
              <a:rPr lang="en-US" sz="2800" b="1" dirty="0" smtClean="0"/>
              <a:t>They came back just when there was food - a good time of year</a:t>
            </a: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i="1" smtClean="0"/>
              <a:t>Naomi had a rich relative Boaz who might be able to help them out</a:t>
            </a:r>
            <a:endParaRPr lang="en-NZ" sz="28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144694</TotalTime>
  <Words>291</Words>
  <Application>Microsoft Office PowerPoint</Application>
  <PresentationFormat>On-screen Show (4:3)</PresentationFormat>
  <Paragraphs>38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113</cp:revision>
  <dcterms:created xsi:type="dcterms:W3CDTF">2007-11-17T19:27:01Z</dcterms:created>
  <dcterms:modified xsi:type="dcterms:W3CDTF">2011-08-27T23:40:14Z</dcterms:modified>
</cp:coreProperties>
</file>