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-10180512"/>
            <a:ext cx="8229600" cy="16849872"/>
          </a:xfrm>
        </p:spPr>
        <p:txBody>
          <a:bodyPr/>
          <a:lstStyle/>
          <a:p>
            <a:pPr marL="582613" indent="-514350"/>
            <a:r>
              <a:rPr lang="en-US" sz="2800" b="1" dirty="0" smtClean="0"/>
              <a:t>It's really tough when churches have fights and break </a:t>
            </a:r>
            <a:r>
              <a:rPr lang="en-US" sz="2800" b="1" dirty="0" smtClean="0"/>
              <a:t>up</a:t>
            </a:r>
          </a:p>
          <a:p>
            <a:pPr marL="582613" indent="-514350"/>
            <a:r>
              <a:rPr lang="en-US" sz="2800" b="1" dirty="0" smtClean="0"/>
              <a:t>This time people were teaching wrong </a:t>
            </a:r>
            <a:r>
              <a:rPr lang="en-US" sz="2800" b="1" dirty="0" smtClean="0"/>
              <a:t>things</a:t>
            </a:r>
          </a:p>
          <a:p>
            <a:pPr marL="582613" indent="-514350"/>
            <a:r>
              <a:rPr lang="en-US" sz="2800" b="1" dirty="0" smtClean="0"/>
              <a:t>John uses tough words to rip into these wrong </a:t>
            </a:r>
            <a:r>
              <a:rPr lang="en-US" sz="2800" b="1" dirty="0" smtClean="0"/>
              <a:t>teachers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3200" b="1" u="sng" dirty="0" smtClean="0"/>
              <a:t>The problem: </a:t>
            </a:r>
            <a:r>
              <a:rPr lang="en-US" sz="2800" b="1" dirty="0" smtClean="0"/>
              <a:t>People were saying John's gospel was </a:t>
            </a:r>
            <a:r>
              <a:rPr lang="en-US" sz="2800" b="1" dirty="0" smtClean="0"/>
              <a:t>wrong</a:t>
            </a:r>
          </a:p>
          <a:p>
            <a:pPr marL="582613" indent="-514350"/>
            <a:r>
              <a:rPr lang="en-US" sz="2800" b="1" dirty="0" smtClean="0"/>
              <a:t>John cared for people but wasn't a </a:t>
            </a:r>
            <a:r>
              <a:rPr lang="en-US" sz="2800" b="1" dirty="0" err="1" smtClean="0"/>
              <a:t>wuss</a:t>
            </a: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People will keep attacking the church - "is Jesus God</a:t>
            </a:r>
            <a:r>
              <a:rPr lang="en-US" sz="2800" b="1" dirty="0" smtClean="0"/>
              <a:t>?“</a:t>
            </a:r>
          </a:p>
          <a:p>
            <a:pPr marL="582613" indent="-514350"/>
            <a:r>
              <a:rPr lang="en-US" sz="2800" b="1" dirty="0" smtClean="0"/>
              <a:t>Anyone who says Jesus is not the Christ is a </a:t>
            </a:r>
            <a:r>
              <a:rPr lang="en-US" sz="2800" b="1" dirty="0" smtClean="0"/>
              <a:t>liar</a:t>
            </a:r>
          </a:p>
          <a:p>
            <a:pPr marL="582613" indent="-514350"/>
            <a:r>
              <a:rPr lang="en-US" sz="2800" b="1" i="1" dirty="0" smtClean="0"/>
              <a:t>“Jesus Christ was fully God and fully man in one person, and will be so </a:t>
            </a:r>
            <a:r>
              <a:rPr lang="en-US" sz="2800" b="1" i="1" dirty="0" smtClean="0"/>
              <a:t>forever”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NZ" sz="3200" b="1" u="sng" dirty="0" smtClean="0"/>
              <a:t>The Protection</a:t>
            </a:r>
            <a:r>
              <a:rPr lang="en-NZ" sz="3200" b="1" u="sng" dirty="0" smtClean="0"/>
              <a:t>:</a:t>
            </a:r>
          </a:p>
          <a:p>
            <a:pPr marL="582613" indent="-514350"/>
            <a:r>
              <a:rPr lang="en-NZ" sz="2800" b="1" dirty="0" smtClean="0"/>
              <a:t>Holding </a:t>
            </a:r>
            <a:r>
              <a:rPr lang="en-NZ" sz="2800" b="1" dirty="0" smtClean="0"/>
              <a:t>to the </a:t>
            </a:r>
            <a:r>
              <a:rPr lang="en-NZ" sz="2800" b="1" dirty="0" smtClean="0"/>
              <a:t>truth</a:t>
            </a:r>
          </a:p>
          <a:p>
            <a:pPr marL="911225" lvl="1" indent="-514350"/>
            <a:r>
              <a:rPr lang="en-US" sz="2800" b="1" dirty="0" smtClean="0"/>
              <a:t>The Bible tells us who Jesus </a:t>
            </a:r>
            <a:r>
              <a:rPr lang="en-US" sz="2800" b="1" dirty="0" smtClean="0"/>
              <a:t>is</a:t>
            </a:r>
          </a:p>
          <a:p>
            <a:pPr marL="911225" lvl="1" indent="-514350"/>
            <a:r>
              <a:rPr lang="en-US" sz="2800" b="1" dirty="0" smtClean="0"/>
              <a:t>It tells us the way to God</a:t>
            </a:r>
          </a:p>
          <a:p>
            <a:pPr marL="911225" lvl="1" indent="-514350"/>
            <a:r>
              <a:rPr lang="en-US" sz="2800" b="1" dirty="0" smtClean="0"/>
              <a:t>John had been with Jesus - he knew what he had </a:t>
            </a:r>
            <a:r>
              <a:rPr lang="en-US" sz="2800" b="1" dirty="0" smtClean="0"/>
              <a:t>seen</a:t>
            </a:r>
          </a:p>
          <a:p>
            <a:pPr marL="582613" indent="-514350"/>
            <a:r>
              <a:rPr lang="en-US" sz="3200" b="1" dirty="0" smtClean="0"/>
              <a:t>Holding to the teaching of the Holy </a:t>
            </a:r>
            <a:r>
              <a:rPr lang="en-US" sz="3200" b="1" dirty="0" smtClean="0"/>
              <a:t>Spirit</a:t>
            </a:r>
          </a:p>
          <a:p>
            <a:pPr marL="911225" lvl="1" indent="-514350"/>
            <a:r>
              <a:rPr lang="en-US" sz="2800" b="1" dirty="0" smtClean="0"/>
              <a:t>God gives believers the Holy </a:t>
            </a:r>
            <a:r>
              <a:rPr lang="en-US" sz="2800" b="1" dirty="0" smtClean="0"/>
              <a:t>Spirit</a:t>
            </a:r>
          </a:p>
          <a:p>
            <a:pPr marL="911225" lvl="1" indent="-514350"/>
            <a:r>
              <a:rPr lang="en-US" sz="2800" b="1" dirty="0" smtClean="0"/>
              <a:t>The Holy Spirit helps tell us God's </a:t>
            </a:r>
            <a:r>
              <a:rPr lang="en-US" sz="2800" b="1" dirty="0" smtClean="0"/>
              <a:t>Word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What can we learn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We have to be born </a:t>
            </a:r>
            <a:r>
              <a:rPr lang="en-US" sz="2800" b="1" dirty="0" smtClean="0"/>
              <a:t>again</a:t>
            </a:r>
          </a:p>
          <a:p>
            <a:pPr marL="911225" lvl="1" indent="-514350"/>
            <a:r>
              <a:rPr lang="en-US" sz="2800" b="1" dirty="0" smtClean="0"/>
              <a:t>Know the </a:t>
            </a:r>
            <a:r>
              <a:rPr lang="en-US" sz="2800" b="1" dirty="0" smtClean="0"/>
              <a:t>Bible</a:t>
            </a:r>
          </a:p>
          <a:p>
            <a:pPr marL="911225" lvl="1" indent="-514350"/>
            <a:r>
              <a:rPr lang="en-US" sz="2800" b="1" dirty="0" smtClean="0"/>
              <a:t>Be tough and tender hearted - love people, but be strong on truth</a:t>
            </a:r>
            <a:endParaRPr lang="en-US" sz="2800" b="1" dirty="0" smtClean="0"/>
          </a:p>
          <a:p>
            <a:pPr marL="582613" indent="-514350"/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143458</TotalTime>
  <Words>179</Words>
  <Application>Microsoft Office PowerPoint</Application>
  <PresentationFormat>On-screen Show (4:3)</PresentationFormat>
  <Paragraphs>32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99</cp:revision>
  <dcterms:created xsi:type="dcterms:W3CDTF">2007-11-17T19:27:01Z</dcterms:created>
  <dcterms:modified xsi:type="dcterms:W3CDTF">2011-06-18T23:47:03Z</dcterms:modified>
</cp:coreProperties>
</file>