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561" r:id="rId2"/>
    <p:sldId id="568" r:id="rId3"/>
    <p:sldId id="562" r:id="rId4"/>
    <p:sldId id="563" r:id="rId5"/>
    <p:sldId id="564" r:id="rId6"/>
    <p:sldId id="565" r:id="rId7"/>
    <p:sldId id="566" r:id="rId8"/>
    <p:sldId id="567" r:id="rId9"/>
    <p:sldId id="560" r:id="rId1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-11764688"/>
            <a:ext cx="8229600" cy="18362040"/>
          </a:xfrm>
        </p:spPr>
        <p:txBody>
          <a:bodyPr/>
          <a:lstStyle/>
          <a:p>
            <a:pPr marL="582613" indent="-514350">
              <a:buNone/>
            </a:pPr>
            <a:r>
              <a:rPr lang="en-NZ" sz="2800" b="1" i="1" dirty="0" smtClean="0"/>
              <a:t>God wanted the people to come to Him so He could bless them</a:t>
            </a:r>
          </a:p>
          <a:p>
            <a:pPr marL="582613" indent="-514350">
              <a:buNone/>
            </a:pPr>
            <a:endParaRPr lang="en-NZ" sz="2800" b="1" dirty="0" smtClean="0"/>
          </a:p>
          <a:p>
            <a:pPr marL="582613" indent="-514350">
              <a:buNone/>
            </a:pPr>
            <a:r>
              <a:rPr lang="en-NZ" sz="2800" b="1" dirty="0" smtClean="0"/>
              <a:t>The Israelites ripped into God</a:t>
            </a:r>
          </a:p>
          <a:p>
            <a:pPr marL="911225" lvl="1" indent="-514350">
              <a:buNone/>
            </a:pPr>
            <a:r>
              <a:rPr lang="en-NZ" sz="2800" b="1" i="1" dirty="0" smtClean="0"/>
              <a:t>but some were sorry and saw that what they had been doing was bad</a:t>
            </a:r>
          </a:p>
          <a:p>
            <a:pPr marL="911225" lvl="1" indent="-514350">
              <a:buNone/>
            </a:pPr>
            <a:r>
              <a:rPr lang="en-NZ" sz="2800" b="1" dirty="0" smtClean="0"/>
              <a:t>They thought everyone else was getting more stuff than they were and were complaining</a:t>
            </a:r>
          </a:p>
          <a:p>
            <a:pPr marL="911225" lvl="1" indent="-514350">
              <a:buNone/>
            </a:pPr>
            <a:r>
              <a:rPr lang="en-NZ" sz="2800" b="1" dirty="0" smtClean="0"/>
              <a:t>They cared more about things than God</a:t>
            </a:r>
          </a:p>
          <a:p>
            <a:pPr marL="911225" lvl="1" indent="-514350">
              <a:buNone/>
            </a:pPr>
            <a:r>
              <a:rPr lang="en-NZ" sz="2800" b="1" dirty="0" smtClean="0"/>
              <a:t>Loving God and being happy with what you have is a great thing</a:t>
            </a:r>
          </a:p>
          <a:p>
            <a:pPr marL="582613" indent="-514350">
              <a:buNone/>
            </a:pPr>
            <a:endParaRPr lang="en-NZ" sz="3200" b="1" dirty="0" smtClean="0"/>
          </a:p>
          <a:p>
            <a:pPr marL="582613" indent="-514350">
              <a:buNone/>
            </a:pPr>
            <a:r>
              <a:rPr lang="en-NZ" sz="3200" b="1" dirty="0" smtClean="0"/>
              <a:t>Some people were true to God and wrote it down to remember</a:t>
            </a:r>
          </a:p>
          <a:p>
            <a:pPr marL="911225" lvl="1" indent="-514350">
              <a:buNone/>
            </a:pPr>
            <a:r>
              <a:rPr lang="en-NZ" sz="2800" b="1" dirty="0" smtClean="0"/>
              <a:t>God has a book of life - all His faithful people</a:t>
            </a:r>
          </a:p>
          <a:p>
            <a:pPr marL="911225" lvl="1" indent="-514350">
              <a:buNone/>
            </a:pPr>
            <a:r>
              <a:rPr lang="en-NZ" sz="2800" b="1" dirty="0" smtClean="0"/>
              <a:t>Those people are His treasure</a:t>
            </a:r>
          </a:p>
          <a:p>
            <a:pPr marL="911225" lvl="1" indent="-514350">
              <a:buNone/>
            </a:pPr>
            <a:r>
              <a:rPr lang="en-NZ" sz="2800" b="1" dirty="0" smtClean="0"/>
              <a:t>He is like a shepherd caring for his sheep</a:t>
            </a:r>
          </a:p>
          <a:p>
            <a:pPr marL="582613" indent="-514350">
              <a:buNone/>
            </a:pPr>
            <a:endParaRPr lang="en-NZ" sz="3200" b="1" dirty="0" smtClean="0"/>
          </a:p>
          <a:p>
            <a:pPr marL="582613" indent="-514350">
              <a:buNone/>
            </a:pPr>
            <a:r>
              <a:rPr lang="en-NZ" sz="3200" b="1" dirty="0" smtClean="0"/>
              <a:t>A day of judgement will come</a:t>
            </a:r>
          </a:p>
          <a:p>
            <a:pPr marL="911225" lvl="1" indent="-514350"/>
            <a:r>
              <a:rPr lang="en-NZ" sz="2800" b="1" dirty="0" smtClean="0"/>
              <a:t>Arrogant and evil people will be treated like rubbish and burnt</a:t>
            </a:r>
          </a:p>
          <a:p>
            <a:pPr marL="911225" lvl="1" indent="-514350"/>
            <a:r>
              <a:rPr lang="en-US" sz="2800" b="1" dirty="0" smtClean="0"/>
              <a:t>But God's people will have no worries and be given good </a:t>
            </a:r>
            <a:r>
              <a:rPr lang="en-US" sz="2800" b="1" dirty="0" smtClean="0"/>
              <a:t>things</a:t>
            </a:r>
          </a:p>
          <a:p>
            <a:pPr marL="911225" lvl="1" indent="-514350"/>
            <a:r>
              <a:rPr lang="en-US" sz="2800" b="1" dirty="0" smtClean="0"/>
              <a:t>It'll be like a sunny morning after a cold dark night</a:t>
            </a:r>
            <a:endParaRPr lang="en-NZ" sz="2800" b="1" dirty="0" smtClean="0"/>
          </a:p>
          <a:p>
            <a:pPr marL="911225" lvl="1" indent="-514350"/>
            <a:endParaRPr lang="en-NZ" sz="2800" b="1" dirty="0" smtClean="0"/>
          </a:p>
          <a:p>
            <a:pPr marL="911225" lvl="1" indent="-514350"/>
            <a:r>
              <a:rPr lang="en-US" sz="2800" b="1" dirty="0" smtClean="0"/>
              <a:t>The people need to remember God's </a:t>
            </a:r>
            <a:r>
              <a:rPr lang="en-US" sz="2800" b="1" dirty="0" smtClean="0"/>
              <a:t>law</a:t>
            </a:r>
          </a:p>
          <a:p>
            <a:pPr marL="911225" lvl="1" indent="-514350"/>
            <a:r>
              <a:rPr lang="en-US" sz="2800" b="1" dirty="0" smtClean="0"/>
              <a:t>It's hard to live how God wants us to.  Malachi says God's word can help </a:t>
            </a:r>
            <a:r>
              <a:rPr lang="en-US" sz="2800" b="1" dirty="0" smtClean="0"/>
              <a:t>us</a:t>
            </a:r>
          </a:p>
          <a:p>
            <a:pPr marL="911225" lvl="1" indent="-514350"/>
            <a:r>
              <a:rPr lang="en-US" sz="2800" b="1" dirty="0" smtClean="0"/>
              <a:t>God was going to send someone to make everything right... Jesus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291"/>
            <a:ext cx="8229600" cy="5591198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143073</TotalTime>
  <Words>188</Words>
  <Application>Microsoft Office PowerPoint</Application>
  <PresentationFormat>On-screen Show (4:3)</PresentationFormat>
  <Paragraphs>30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94</cp:revision>
  <dcterms:created xsi:type="dcterms:W3CDTF">2007-11-17T19:27:01Z</dcterms:created>
  <dcterms:modified xsi:type="dcterms:W3CDTF">2011-05-21T23:31:26Z</dcterms:modified>
</cp:coreProperties>
</file>