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-18605448"/>
            <a:ext cx="8229600" cy="25463448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10 steps to being a better person?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We'll </a:t>
            </a:r>
            <a:r>
              <a:rPr lang="en-US" sz="2800" b="1" dirty="0" smtClean="0"/>
              <a:t>never be able to get our hearts right by our own efforts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How were their hearts not in the right place?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The </a:t>
            </a:r>
            <a:r>
              <a:rPr lang="en-US" sz="2800" b="1" dirty="0" smtClean="0"/>
              <a:t>Israelites were leaving the wives of their youth for other women from other nations</a:t>
            </a:r>
            <a:r>
              <a:rPr lang="en-US" sz="2800" b="1" dirty="0" smtClean="0"/>
              <a:t>.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God is involved in marriage - it is He who joins the two together</a:t>
            </a:r>
            <a:r>
              <a:rPr lang="en-US" sz="2800" b="1" dirty="0" smtClean="0"/>
              <a:t>.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The God-ordained marriage relationship is a picture of Christ's relationship with the Church.</a:t>
            </a:r>
            <a:endParaRPr lang="en-US" sz="2800" b="1" dirty="0" smtClean="0"/>
          </a:p>
          <a:p>
            <a:pPr marL="582613" indent="-514350">
              <a:buFontTx/>
              <a:buChar char="-"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So in breaking faith with their wives, they were breaking their faith with God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r>
              <a:rPr lang="en-US" sz="2800" b="1" dirty="0" smtClean="0"/>
              <a:t>Not only were they breaking faith with their wives, they were then marrying women from other nations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It's not an issue of race, or nationality, but rather an issue of the heart - their new wives were turning their hearts away from the Lord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thinking of the Israelites has become so warped that they see evil as good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What is the solution to the </a:t>
            </a:r>
            <a:r>
              <a:rPr lang="en-US" sz="2800" b="1" dirty="0" smtClean="0"/>
              <a:t>problems </a:t>
            </a:r>
            <a:r>
              <a:rPr lang="en-US" sz="2800" b="1" dirty="0" smtClean="0"/>
              <a:t>of our heart</a:t>
            </a:r>
            <a:r>
              <a:rPr lang="en-US" sz="2800" b="1" dirty="0" smtClean="0"/>
              <a:t>?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Jesus </a:t>
            </a:r>
            <a:r>
              <a:rPr lang="en-US" sz="2800" b="1" dirty="0" smtClean="0"/>
              <a:t>Christ is the answer. </a:t>
            </a:r>
            <a:r>
              <a:rPr lang="en-US" sz="2800" b="1" dirty="0" smtClean="0"/>
              <a:t> The </a:t>
            </a:r>
            <a:r>
              <a:rPr lang="en-US" sz="2800" b="1" dirty="0" smtClean="0"/>
              <a:t>"Messenger of the Covenant" (3:1) is Jesus Christ.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Christ has refined us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Where is the God of justice? </a:t>
            </a:r>
            <a:endParaRPr lang="en-US" sz="2800" b="1" dirty="0" smtClean="0"/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The </a:t>
            </a:r>
            <a:r>
              <a:rPr lang="en-US" sz="2800" b="1" dirty="0" smtClean="0"/>
              <a:t>God of justice is on the cross, dealing with our sin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r>
              <a:rPr lang="en-US" sz="2800" b="1" dirty="0" smtClean="0"/>
              <a:t>Israel were looking forward to Christ on the cross. We can look back to Christ on the cross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Now that Christ has done his work on the cross, our sacrifices are pure and acceptable.</a:t>
            </a:r>
            <a:br>
              <a:rPr lang="en-US" sz="2800" b="1" dirty="0" smtClean="0"/>
            </a:br>
            <a:r>
              <a:rPr lang="en-US" sz="2800" b="1" dirty="0" smtClean="0"/>
              <a:t>Our lives are a living sacrifice to God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Can we fix our hearts with a 10-step process?</a:t>
            </a:r>
          </a:p>
          <a:p>
            <a:pPr marL="582613" indent="-514350">
              <a:buNone/>
            </a:pPr>
            <a:r>
              <a:rPr lang="en-US" sz="2800" b="1" dirty="0" smtClean="0"/>
              <a:t>No, we need the </a:t>
            </a:r>
            <a:r>
              <a:rPr lang="en-US" sz="2800" b="1" dirty="0" smtClean="0"/>
              <a:t>refining </a:t>
            </a:r>
            <a:r>
              <a:rPr lang="en-US" sz="2800" b="1" dirty="0" smtClean="0"/>
              <a:t>fire of Jesus.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must cry out to the Lord for forgiveness, or face the punishment for our sins</a:t>
            </a:r>
            <a:r>
              <a:rPr lang="en-US" sz="2800" b="1" dirty="0" smtClean="0"/>
              <a:t>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can't change our hearts - but the Lord can. We need to humbly fall before Him and ask him to change our hearts.</a:t>
            </a:r>
            <a:endParaRPr lang="en-US" sz="2800" b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142961</TotalTime>
  <Words>17</Words>
  <Application>Microsoft Office PowerPoint</Application>
  <PresentationFormat>On-screen Show (4:3)</PresentationFormat>
  <Paragraphs>40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93</cp:revision>
  <dcterms:created xsi:type="dcterms:W3CDTF">2007-11-17T19:27:01Z</dcterms:created>
  <dcterms:modified xsi:type="dcterms:W3CDTF">2011-05-07T23:33:21Z</dcterms:modified>
</cp:coreProperties>
</file>