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561" r:id="rId2"/>
    <p:sldId id="568" r:id="rId3"/>
    <p:sldId id="562" r:id="rId4"/>
    <p:sldId id="563" r:id="rId5"/>
    <p:sldId id="564" r:id="rId6"/>
    <p:sldId id="565" r:id="rId7"/>
    <p:sldId id="566" r:id="rId8"/>
    <p:sldId id="567" r:id="rId9"/>
    <p:sldId id="560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88640"/>
            <a:ext cx="8229600" cy="6408712"/>
          </a:xfrm>
        </p:spPr>
        <p:txBody>
          <a:bodyPr/>
          <a:lstStyle/>
          <a:p>
            <a:pPr marL="582613" indent="-514350">
              <a:buNone/>
            </a:pP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132762</TotalTime>
  <Words>9</Words>
  <Application>Microsoft Office PowerPoint</Application>
  <PresentationFormat>On-screen Show (4:3)</PresentationFormat>
  <Paragraphs>9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91</cp:revision>
  <dcterms:created xsi:type="dcterms:W3CDTF">2007-11-17T19:27:01Z</dcterms:created>
  <dcterms:modified xsi:type="dcterms:W3CDTF">2011-04-30T21:34:19Z</dcterms:modified>
</cp:coreProperties>
</file>