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559" r:id="rId2"/>
    <p:sldId id="561" r:id="rId3"/>
    <p:sldId id="568" r:id="rId4"/>
    <p:sldId id="562" r:id="rId5"/>
    <p:sldId id="563" r:id="rId6"/>
    <p:sldId id="564" r:id="rId7"/>
    <p:sldId id="565" r:id="rId8"/>
    <p:sldId id="566" r:id="rId9"/>
    <p:sldId id="567" r:id="rId10"/>
    <p:sldId id="560" r:id="rId1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-2619672"/>
            <a:ext cx="8229600" cy="7128792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Fresh Perspective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Christian mentoring program</a:t>
            </a:r>
          </a:p>
          <a:p>
            <a:pPr marL="582613" indent="-514350">
              <a:buNone/>
            </a:pPr>
            <a:r>
              <a:rPr lang="en-US" sz="2800" b="1" dirty="0" smtClean="0"/>
              <a:t>People who are going through tough times, get linked up with people in churches.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See Rob if you are interested</a:t>
            </a:r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Study Groups are underway.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We would encourage you to get yourself along  to one.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-9604448"/>
            <a:ext cx="8229600" cy="16201800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i="1" dirty="0" smtClean="0"/>
              <a:t>Through history lots of people have been ready to die for their </a:t>
            </a:r>
            <a:r>
              <a:rPr lang="en-US" sz="2800" b="1" i="1" dirty="0" smtClean="0"/>
              <a:t>faith</a:t>
            </a: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Paul was about to die for his </a:t>
            </a:r>
            <a:r>
              <a:rPr lang="en-US" sz="2800" b="1" dirty="0" smtClean="0"/>
              <a:t>faith</a:t>
            </a:r>
          </a:p>
          <a:p>
            <a:pPr marL="911225" lvl="1" indent="-514350">
              <a:buNone/>
            </a:pPr>
            <a:r>
              <a:rPr lang="en-US" sz="2800" b="1" dirty="0" smtClean="0"/>
              <a:t>Paul's final </a:t>
            </a:r>
            <a:r>
              <a:rPr lang="en-US" sz="2800" b="1" dirty="0" err="1" smtClean="0"/>
              <a:t>final</a:t>
            </a:r>
            <a:r>
              <a:rPr lang="en-US" sz="2800" b="1" dirty="0" smtClean="0"/>
              <a:t> words before he </a:t>
            </a:r>
            <a:r>
              <a:rPr lang="en-US" sz="2800" b="1" dirty="0" smtClean="0"/>
              <a:t>dies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Paul’s </a:t>
            </a:r>
            <a:r>
              <a:rPr lang="en-US" sz="3200" b="1" dirty="0" smtClean="0"/>
              <a:t>orders to Timothy: Preach the </a:t>
            </a:r>
            <a:r>
              <a:rPr lang="en-US" sz="3200" b="1" dirty="0" smtClean="0"/>
              <a:t>word</a:t>
            </a:r>
          </a:p>
          <a:p>
            <a:pPr marL="911225" lvl="1" indent="-514350"/>
            <a:r>
              <a:rPr lang="en-US" sz="2800" b="1" dirty="0" smtClean="0"/>
              <a:t>Not any word, but God's Word as Paul had taught </a:t>
            </a:r>
            <a:r>
              <a:rPr lang="en-US" sz="2800" b="1" dirty="0" smtClean="0"/>
              <a:t>him</a:t>
            </a:r>
          </a:p>
          <a:p>
            <a:pPr marL="911225" lvl="1" indent="-514350"/>
            <a:r>
              <a:rPr lang="en-US" sz="2800" b="1" dirty="0" smtClean="0"/>
              <a:t>Know Jesus through God's </a:t>
            </a:r>
            <a:r>
              <a:rPr lang="en-US" sz="2800" b="1" dirty="0" smtClean="0"/>
              <a:t>word</a:t>
            </a:r>
          </a:p>
          <a:p>
            <a:pPr marL="911225" lvl="1" indent="-514350"/>
            <a:r>
              <a:rPr lang="en-US" sz="2800" b="1" dirty="0" smtClean="0"/>
              <a:t>Always be ready to </a:t>
            </a:r>
            <a:r>
              <a:rPr lang="en-US" sz="2800" b="1" dirty="0" smtClean="0"/>
              <a:t>preach</a:t>
            </a:r>
          </a:p>
          <a:p>
            <a:pPr marL="911225" lvl="1" indent="-514350"/>
            <a:r>
              <a:rPr lang="en-US" sz="2800" b="1" dirty="0" smtClean="0"/>
              <a:t>Use it to tell people off, or encourage </a:t>
            </a:r>
            <a:r>
              <a:rPr lang="en-US" sz="2800" b="1" dirty="0" smtClean="0"/>
              <a:t>them</a:t>
            </a:r>
          </a:p>
          <a:p>
            <a:pPr marL="911225" lvl="1" indent="-514350"/>
            <a:r>
              <a:rPr lang="en-US" sz="2800" b="1" dirty="0" smtClean="0"/>
              <a:t>Preach the true gospel, because there were </a:t>
            </a:r>
            <a:r>
              <a:rPr lang="en-US" sz="2800" b="1" dirty="0" smtClean="0"/>
              <a:t>dangers</a:t>
            </a:r>
          </a:p>
          <a:p>
            <a:pPr marL="1166813" lvl="2" indent="-514350"/>
            <a:r>
              <a:rPr lang="en-US" b="1" dirty="0" smtClean="0"/>
              <a:t>Preachers who just tell stories and say what people want to </a:t>
            </a:r>
            <a:r>
              <a:rPr lang="en-US" b="1" dirty="0" smtClean="0"/>
              <a:t>hear</a:t>
            </a:r>
          </a:p>
          <a:p>
            <a:pPr marL="1166813" lvl="2" indent="-514350"/>
            <a:r>
              <a:rPr lang="en-US" b="1" dirty="0" smtClean="0"/>
              <a:t>Preachers who teach wrong </a:t>
            </a:r>
            <a:r>
              <a:rPr lang="en-US" b="1" dirty="0" smtClean="0"/>
              <a:t>things</a:t>
            </a:r>
          </a:p>
          <a:p>
            <a:pPr marL="911225" lvl="1" indent="-514350"/>
            <a:r>
              <a:rPr lang="en-US" sz="2800" b="1" dirty="0" smtClean="0"/>
              <a:t>Timothy should copy Paul - Paul had kept the </a:t>
            </a:r>
            <a:r>
              <a:rPr lang="en-US" sz="2800" b="1" dirty="0" smtClean="0"/>
              <a:t>faith</a:t>
            </a:r>
          </a:p>
          <a:p>
            <a:pPr marL="1166813" lvl="2" indent="-514350"/>
            <a:r>
              <a:rPr lang="en-US" b="1" dirty="0" smtClean="0"/>
              <a:t>Paul knew that heaven was waiting for </a:t>
            </a:r>
            <a:r>
              <a:rPr lang="en-US" b="1" dirty="0" smtClean="0"/>
              <a:t>him</a:t>
            </a:r>
          </a:p>
          <a:p>
            <a:pPr marL="1166813" lvl="2" indent="-514350"/>
            <a:r>
              <a:rPr lang="en-US" b="1" dirty="0" smtClean="0"/>
              <a:t>And that he would receive a crown of life</a:t>
            </a:r>
            <a:endParaRPr lang="en-US" b="1" dirty="0" smtClean="0"/>
          </a:p>
          <a:p>
            <a:pPr marL="1166813" lvl="2" indent="-514350"/>
            <a:endParaRPr lang="en-NZ" b="1" dirty="0" smtClean="0"/>
          </a:p>
          <a:p>
            <a:pPr marL="582613" indent="-514350">
              <a:buFont typeface="+mj-lt"/>
              <a:buAutoNum type="arabicPeriod"/>
            </a:pPr>
            <a:r>
              <a:rPr lang="en-NZ" sz="3200" b="1" dirty="0" smtClean="0"/>
              <a:t>Paul's </a:t>
            </a:r>
            <a:r>
              <a:rPr lang="en-NZ" sz="3200" b="1" dirty="0" smtClean="0"/>
              <a:t>loneliness</a:t>
            </a:r>
          </a:p>
          <a:p>
            <a:pPr marL="911225" lvl="1" indent="-514350"/>
            <a:r>
              <a:rPr lang="en-NZ" sz="2800" b="1" dirty="0" smtClean="0"/>
              <a:t>People had left </a:t>
            </a:r>
            <a:r>
              <a:rPr lang="en-NZ" sz="2800" b="1" dirty="0" smtClean="0"/>
              <a:t>Paul</a:t>
            </a:r>
            <a:r>
              <a:rPr lang="en-US" sz="2800" b="1" dirty="0" smtClean="0"/>
              <a:t> - they were scared, or left for other </a:t>
            </a:r>
            <a:r>
              <a:rPr lang="en-US" sz="2800" b="1" dirty="0" smtClean="0"/>
              <a:t>missions</a:t>
            </a:r>
          </a:p>
          <a:p>
            <a:pPr marL="911225" lvl="1" indent="-514350"/>
            <a:r>
              <a:rPr lang="en-US" sz="2800" b="1" dirty="0" smtClean="0"/>
              <a:t>Even though others had left Paul, God didn't - he was still </a:t>
            </a:r>
            <a:r>
              <a:rPr lang="en-US" sz="2800" b="1" dirty="0" smtClean="0"/>
              <a:t>strengthened</a:t>
            </a:r>
          </a:p>
          <a:p>
            <a:pPr marL="582613" indent="-514350"/>
            <a:endParaRPr lang="en-US" sz="3200" b="1" dirty="0" smtClean="0"/>
          </a:p>
          <a:p>
            <a:pPr marL="582613" indent="-514350">
              <a:buNone/>
            </a:pPr>
            <a:r>
              <a:rPr lang="en-NZ" sz="3200" b="1" dirty="0" smtClean="0"/>
              <a:t>So what</a:t>
            </a:r>
            <a:r>
              <a:rPr lang="en-NZ" sz="32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We need to get to know God's word </a:t>
            </a:r>
            <a:r>
              <a:rPr lang="en-US" sz="2800" b="1" dirty="0" smtClean="0"/>
              <a:t>better</a:t>
            </a:r>
          </a:p>
          <a:p>
            <a:pPr marL="911225" lvl="1" indent="-514350"/>
            <a:r>
              <a:rPr lang="en-US" sz="2800" b="1" smtClean="0"/>
              <a:t>We need to be brave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5805489"/>
          </a:xfrm>
        </p:spPr>
        <p:txBody>
          <a:bodyPr/>
          <a:lstStyle/>
          <a:p>
            <a:pPr marL="911225" lvl="1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132709</TotalTime>
  <Words>221</Words>
  <Application>Microsoft Office PowerPoint</Application>
  <PresentationFormat>On-screen Show (4:3)</PresentationFormat>
  <Paragraphs>44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88</cp:revision>
  <dcterms:created xsi:type="dcterms:W3CDTF">2007-11-17T19:27:01Z</dcterms:created>
  <dcterms:modified xsi:type="dcterms:W3CDTF">2011-04-09T22:02:59Z</dcterms:modified>
</cp:coreProperties>
</file>