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3555776"/>
            <a:ext cx="8229600" cy="7128792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Fresh Perspective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Christian mentoring program</a:t>
            </a:r>
          </a:p>
          <a:p>
            <a:pPr marL="582613" indent="-514350">
              <a:buNone/>
            </a:pPr>
            <a:r>
              <a:rPr lang="en-US" sz="2800" b="1" dirty="0" smtClean="0"/>
              <a:t>People who are going through tough times, get linked up with people in churches.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See Rob if you are interested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Study Groups are underway.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would encourage you to get yourself along  to one.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-11836696"/>
            <a:ext cx="8229600" cy="1836204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At the end of Paul's life, people are asking "is the church going to die"?</a:t>
            </a:r>
          </a:p>
          <a:p>
            <a:pPr marL="582613" indent="-514350"/>
            <a:r>
              <a:rPr lang="en-US" sz="2800" b="1" dirty="0" smtClean="0"/>
              <a:t>Paul is handing on the baton to Timothy</a:t>
            </a:r>
          </a:p>
          <a:p>
            <a:pPr marL="582613" indent="-514350"/>
            <a:r>
              <a:rPr lang="en-US" sz="2800" b="1" dirty="0" smtClean="0"/>
              <a:t>Paul is confident in God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What is Paul handing on to Timothy?</a:t>
            </a:r>
          </a:p>
          <a:p>
            <a:pPr marL="911225" lvl="1" indent="-514350">
              <a:buFont typeface="+mj-lt"/>
              <a:buAutoNum type="arabicPeriod"/>
            </a:pPr>
            <a:r>
              <a:rPr lang="en-NZ" sz="2800" b="1" dirty="0" smtClean="0"/>
              <a:t>The gospel - God's Word. The gospel is powerful</a:t>
            </a:r>
          </a:p>
          <a:p>
            <a:pPr marL="582613" indent="-514350">
              <a:buNone/>
            </a:pPr>
            <a:r>
              <a:rPr lang="en-US" sz="2800" b="1" i="1" dirty="0" smtClean="0"/>
              <a:t>What should Timothy do?  </a:t>
            </a:r>
            <a:r>
              <a:rPr lang="en-US" sz="2800" b="1" dirty="0" smtClean="0"/>
              <a:t>Do his best to be an approved worker of God</a:t>
            </a:r>
          </a:p>
          <a:p>
            <a:pPr marL="582613" indent="-514350">
              <a:buNone/>
            </a:pPr>
            <a:r>
              <a:rPr lang="en-US" sz="2800" b="1" i="1" dirty="0" smtClean="0"/>
              <a:t>What work should Timothy be doing?</a:t>
            </a:r>
            <a:r>
              <a:rPr lang="en-US" sz="2800" b="1" dirty="0" smtClean="0"/>
              <a:t>    Correctly explaining and teaching the gospel</a:t>
            </a:r>
          </a:p>
          <a:p>
            <a:pPr marL="911225" lvl="1" indent="-514350"/>
            <a:r>
              <a:rPr lang="en-US" sz="2800" b="1" dirty="0" smtClean="0"/>
              <a:t>Teaching what God says, not what Timothy says</a:t>
            </a:r>
          </a:p>
          <a:p>
            <a:pPr marL="911225" lvl="1" indent="-514350"/>
            <a:r>
              <a:rPr lang="en-US" sz="2800" b="1" dirty="0" smtClean="0"/>
              <a:t>Some people were believing and spreading lies - their faith was dying.  Don't let people believe lies</a:t>
            </a:r>
          </a:p>
          <a:p>
            <a:pPr marL="582613" indent="-514350">
              <a:buNone/>
            </a:pPr>
            <a:r>
              <a:rPr lang="en-US" sz="2800" b="1" i="1" dirty="0" smtClean="0"/>
              <a:t>What's the point of Timothy preaching?   </a:t>
            </a:r>
            <a:r>
              <a:rPr lang="en-US" sz="2800" b="1" dirty="0" smtClean="0"/>
              <a:t>So that people will repent and be saved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should:</a:t>
            </a:r>
          </a:p>
          <a:p>
            <a:pPr marL="582613" indent="-514350"/>
            <a:r>
              <a:rPr lang="en-US" sz="2800" b="1" dirty="0" smtClean="0"/>
              <a:t>Be wise.  Test what people say to see if its God's word</a:t>
            </a:r>
          </a:p>
          <a:p>
            <a:pPr marL="582613" indent="-514350"/>
            <a:r>
              <a:rPr lang="en-US" sz="2800" b="1" dirty="0" smtClean="0"/>
              <a:t>Be confident in God's word</a:t>
            </a:r>
          </a:p>
          <a:p>
            <a:pPr marL="582613" indent="-514350"/>
            <a:r>
              <a:rPr lang="en-US" sz="2800" b="1" dirty="0" smtClean="0"/>
              <a:t>Love God's word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How can we learn the Bible?</a:t>
            </a:r>
          </a:p>
          <a:p>
            <a:pPr marL="582613" indent="-514350"/>
            <a:r>
              <a:rPr lang="en-US" sz="2800" b="1" dirty="0" smtClean="0"/>
              <a:t>Turn up to church</a:t>
            </a:r>
          </a:p>
          <a:p>
            <a:pPr marL="582613" indent="-514350"/>
            <a:r>
              <a:rPr lang="en-US" sz="2800" b="1" dirty="0" smtClean="0"/>
              <a:t>Go to church studies</a:t>
            </a:r>
          </a:p>
          <a:p>
            <a:pPr marL="582613" indent="-514350"/>
            <a:r>
              <a:rPr lang="en-US" sz="2800" b="1" dirty="0" smtClean="0"/>
              <a:t>Hang around people who know the Bible well</a:t>
            </a:r>
          </a:p>
          <a:p>
            <a:pPr marL="582613" indent="-514350"/>
            <a:r>
              <a:rPr lang="en-US" sz="2800" b="1" dirty="0" smtClean="0"/>
              <a:t>Read it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i="1" dirty="0" smtClean="0"/>
              <a:t>We want to know the Bible so we can know God</a:t>
            </a:r>
          </a:p>
          <a:p>
            <a:pPr marL="582613" indent="-514350">
              <a:buNone/>
            </a:pPr>
            <a:r>
              <a:rPr lang="en-US" sz="2800" b="1" i="1" smtClean="0"/>
              <a:t>Pray that men will know and teach the true word of God</a:t>
            </a:r>
          </a:p>
          <a:p>
            <a:pPr marL="582613" indent="-514350">
              <a:buNone/>
            </a:pPr>
            <a:endParaRPr lang="en-US" sz="2800" b="1" i="1" dirty="0" smtClean="0"/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112467</TotalTime>
  <Words>244</Words>
  <Application>Microsoft Office PowerPoint</Application>
  <PresentationFormat>On-screen Show (4:3)</PresentationFormat>
  <Paragraphs>47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87</cp:revision>
  <dcterms:created xsi:type="dcterms:W3CDTF">2007-11-17T19:27:01Z</dcterms:created>
  <dcterms:modified xsi:type="dcterms:W3CDTF">2011-03-26T20:41:08Z</dcterms:modified>
</cp:coreProperties>
</file>