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559" r:id="rId2"/>
    <p:sldId id="561" r:id="rId3"/>
    <p:sldId id="568" r:id="rId4"/>
    <p:sldId id="562" r:id="rId5"/>
    <p:sldId id="563" r:id="rId6"/>
    <p:sldId id="564" r:id="rId7"/>
    <p:sldId id="565" r:id="rId8"/>
    <p:sldId id="566" r:id="rId9"/>
    <p:sldId id="567" r:id="rId10"/>
    <p:sldId id="560" r:id="rId1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-3555776"/>
            <a:ext cx="8229600" cy="7128792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dirty="0" smtClean="0"/>
              <a:t>Fresh Perspective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Christian </a:t>
            </a:r>
            <a:r>
              <a:rPr lang="en-US" sz="2800" b="1" dirty="0" smtClean="0"/>
              <a:t>mentoring program</a:t>
            </a:r>
          </a:p>
          <a:p>
            <a:pPr marL="582613" indent="-514350">
              <a:buNone/>
            </a:pPr>
            <a:r>
              <a:rPr lang="en-US" sz="2800" b="1" dirty="0" smtClean="0"/>
              <a:t>People who are going through tough times, get linked up with people in churches.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See Rob if you are interested</a:t>
            </a:r>
          </a:p>
          <a:p>
            <a:pPr marL="582613" indent="-514350">
              <a:buNone/>
            </a:pPr>
            <a:endParaRPr lang="en-NZ" sz="2800" b="1" dirty="0" smtClean="0"/>
          </a:p>
          <a:p>
            <a:pPr marL="582613" indent="-514350">
              <a:buNone/>
            </a:pPr>
            <a:endParaRPr lang="en-NZ" sz="2800" b="1" dirty="0" smtClean="0"/>
          </a:p>
          <a:p>
            <a:pPr marL="582613" indent="-514350">
              <a:buNone/>
            </a:pPr>
            <a:endParaRPr lang="en-NZ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Study Groups are underway.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We would encourage you to get yourself along  to one.</a:t>
            </a: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00034" y="-11836696"/>
            <a:ext cx="8229600" cy="18362040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dirty="0" smtClean="0"/>
              <a:t>At the end of Paul's life, people are asking "is the church going to die</a:t>
            </a:r>
            <a:r>
              <a:rPr lang="en-US" sz="2800" b="1" dirty="0" smtClean="0"/>
              <a:t>"?</a:t>
            </a:r>
          </a:p>
          <a:p>
            <a:pPr marL="582613" indent="-514350"/>
            <a:r>
              <a:rPr lang="en-US" sz="2800" b="1" dirty="0" smtClean="0"/>
              <a:t>Paul is handing on the baton to </a:t>
            </a:r>
            <a:r>
              <a:rPr lang="en-US" sz="2800" b="1" dirty="0" smtClean="0"/>
              <a:t>Timothy</a:t>
            </a:r>
          </a:p>
          <a:p>
            <a:pPr marL="582613" indent="-514350"/>
            <a:r>
              <a:rPr lang="en-US" sz="2800" b="1" dirty="0" smtClean="0"/>
              <a:t>Paul is confident in </a:t>
            </a:r>
            <a:r>
              <a:rPr lang="en-US" sz="2800" b="1" dirty="0" smtClean="0"/>
              <a:t>God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3200" b="1" dirty="0" smtClean="0"/>
              <a:t>What is Paul handing on to Timothy</a:t>
            </a:r>
            <a:r>
              <a:rPr lang="en-US" sz="3200" b="1" dirty="0" smtClean="0"/>
              <a:t>?</a:t>
            </a:r>
          </a:p>
          <a:p>
            <a:pPr marL="911225" lvl="1" indent="-514350">
              <a:buFont typeface="+mj-lt"/>
              <a:buAutoNum type="arabicPeriod"/>
            </a:pPr>
            <a:r>
              <a:rPr lang="en-NZ" sz="2800" b="1" dirty="0" smtClean="0"/>
              <a:t>The gospel - God's Word. The gospel is </a:t>
            </a:r>
            <a:r>
              <a:rPr lang="en-NZ" sz="2800" b="1" dirty="0" smtClean="0"/>
              <a:t>powerful</a:t>
            </a:r>
          </a:p>
          <a:p>
            <a:pPr marL="582613" indent="-514350">
              <a:buNone/>
            </a:pPr>
            <a:r>
              <a:rPr lang="en-US" sz="2800" b="1" i="1" dirty="0" smtClean="0"/>
              <a:t>What should Timothy do?  </a:t>
            </a:r>
            <a:r>
              <a:rPr lang="en-US" sz="2800" b="1" dirty="0" smtClean="0"/>
              <a:t>Do his best to be an approved worker of </a:t>
            </a:r>
            <a:r>
              <a:rPr lang="en-US" sz="2800" b="1" dirty="0" smtClean="0"/>
              <a:t>God</a:t>
            </a:r>
          </a:p>
          <a:p>
            <a:pPr marL="582613" indent="-514350">
              <a:buNone/>
            </a:pPr>
            <a:r>
              <a:rPr lang="en-US" sz="2800" b="1" i="1" dirty="0" smtClean="0"/>
              <a:t>What work should Timothy be doing?</a:t>
            </a:r>
            <a:r>
              <a:rPr lang="en-US" sz="2800" b="1" dirty="0" smtClean="0"/>
              <a:t> </a:t>
            </a:r>
            <a:r>
              <a:rPr lang="en-US" sz="2800" b="1" dirty="0" smtClean="0"/>
              <a:t>   </a:t>
            </a:r>
            <a:r>
              <a:rPr lang="en-US" sz="2800" b="1" dirty="0" smtClean="0"/>
              <a:t>Correctly explaining and teaching the </a:t>
            </a:r>
            <a:r>
              <a:rPr lang="en-US" sz="2800" b="1" dirty="0" smtClean="0"/>
              <a:t>gospel</a:t>
            </a:r>
          </a:p>
          <a:p>
            <a:pPr marL="911225" lvl="1" indent="-514350"/>
            <a:r>
              <a:rPr lang="en-US" sz="2800" b="1" dirty="0" smtClean="0"/>
              <a:t>Teaching what God says, not what Timothy </a:t>
            </a:r>
            <a:r>
              <a:rPr lang="en-US" sz="2800" b="1" dirty="0" smtClean="0"/>
              <a:t>says</a:t>
            </a:r>
          </a:p>
          <a:p>
            <a:pPr marL="911225" lvl="1" indent="-514350"/>
            <a:r>
              <a:rPr lang="en-US" sz="2800" b="1" dirty="0" smtClean="0"/>
              <a:t>Some people were believing and spreading lies - their faith was dying.  Don't let people believe </a:t>
            </a:r>
            <a:r>
              <a:rPr lang="en-US" sz="2800" b="1" dirty="0" smtClean="0"/>
              <a:t>lies</a:t>
            </a:r>
          </a:p>
          <a:p>
            <a:pPr marL="582613" indent="-514350">
              <a:buNone/>
            </a:pPr>
            <a:r>
              <a:rPr lang="en-US" sz="2800" b="1" i="1" dirty="0" smtClean="0"/>
              <a:t>What's the point of Timothy preaching?   </a:t>
            </a:r>
            <a:r>
              <a:rPr lang="en-US" sz="2800" b="1" dirty="0" smtClean="0"/>
              <a:t>So that people will repent and be </a:t>
            </a:r>
            <a:r>
              <a:rPr lang="en-US" sz="2800" b="1" dirty="0" smtClean="0"/>
              <a:t>saved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We </a:t>
            </a:r>
            <a:r>
              <a:rPr lang="en-US" sz="2800" b="1" dirty="0" smtClean="0"/>
              <a:t>should:</a:t>
            </a:r>
          </a:p>
          <a:p>
            <a:pPr marL="582613" indent="-514350"/>
            <a:r>
              <a:rPr lang="en-US" sz="2800" b="1" dirty="0" smtClean="0"/>
              <a:t>Be wise.  Test what people say to see if its God's </a:t>
            </a:r>
            <a:r>
              <a:rPr lang="en-US" sz="2800" b="1" dirty="0" smtClean="0"/>
              <a:t>word</a:t>
            </a:r>
          </a:p>
          <a:p>
            <a:pPr marL="582613" indent="-514350"/>
            <a:r>
              <a:rPr lang="en-US" sz="2800" b="1" dirty="0" smtClean="0"/>
              <a:t>Be confident in God's </a:t>
            </a:r>
            <a:r>
              <a:rPr lang="en-US" sz="2800" b="1" dirty="0" smtClean="0"/>
              <a:t>word</a:t>
            </a:r>
          </a:p>
          <a:p>
            <a:pPr marL="582613" indent="-514350"/>
            <a:r>
              <a:rPr lang="en-US" sz="2800" b="1" dirty="0" smtClean="0"/>
              <a:t>Love God's </a:t>
            </a:r>
            <a:r>
              <a:rPr lang="en-US" sz="2800" b="1" dirty="0" smtClean="0"/>
              <a:t>word</a:t>
            </a:r>
          </a:p>
          <a:p>
            <a:pPr marL="582613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How can we learn the Bible</a:t>
            </a:r>
            <a:r>
              <a:rPr lang="en-US" sz="2800" b="1" dirty="0" smtClean="0"/>
              <a:t>?</a:t>
            </a:r>
          </a:p>
          <a:p>
            <a:pPr marL="582613" indent="-514350"/>
            <a:r>
              <a:rPr lang="en-US" sz="2800" b="1" dirty="0" smtClean="0"/>
              <a:t>Turn up to church</a:t>
            </a:r>
          </a:p>
          <a:p>
            <a:pPr marL="582613" indent="-514350"/>
            <a:r>
              <a:rPr lang="en-US" sz="2800" b="1" dirty="0" smtClean="0"/>
              <a:t>Go to church </a:t>
            </a:r>
            <a:r>
              <a:rPr lang="en-US" sz="2800" b="1" dirty="0" smtClean="0"/>
              <a:t>studies</a:t>
            </a:r>
          </a:p>
          <a:p>
            <a:pPr marL="582613" indent="-514350"/>
            <a:r>
              <a:rPr lang="en-US" sz="2800" b="1" dirty="0" smtClean="0"/>
              <a:t>Hang around people who know the Bible </a:t>
            </a:r>
            <a:r>
              <a:rPr lang="en-US" sz="2800" b="1" dirty="0" smtClean="0"/>
              <a:t>well</a:t>
            </a:r>
          </a:p>
          <a:p>
            <a:pPr marL="582613" indent="-514350"/>
            <a:r>
              <a:rPr lang="en-US" sz="2800" b="1" dirty="0" smtClean="0"/>
              <a:t>Read </a:t>
            </a:r>
            <a:r>
              <a:rPr lang="en-US" sz="2800" b="1" dirty="0" smtClean="0"/>
              <a:t>it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i="1" dirty="0" smtClean="0"/>
              <a:t>We want to know the Bible so we can know </a:t>
            </a:r>
            <a:r>
              <a:rPr lang="en-US" sz="2800" b="1" i="1" dirty="0" smtClean="0"/>
              <a:t>God</a:t>
            </a:r>
          </a:p>
          <a:p>
            <a:pPr marL="582613" indent="-514350">
              <a:buNone/>
            </a:pPr>
            <a:r>
              <a:rPr lang="en-US" sz="2800" b="1" i="1" smtClean="0"/>
              <a:t>Pray that men will know and teach the true word </a:t>
            </a:r>
            <a:r>
              <a:rPr lang="en-US" sz="2800" b="1" i="1" smtClean="0"/>
              <a:t>of </a:t>
            </a:r>
            <a:r>
              <a:rPr lang="en-US" sz="2800" b="1" i="1" smtClean="0"/>
              <a:t>God</a:t>
            </a:r>
          </a:p>
          <a:p>
            <a:pPr marL="582613" indent="-514350">
              <a:buNone/>
            </a:pPr>
            <a:endParaRPr lang="en-US" sz="2800" b="1" i="1" dirty="0" smtClean="0"/>
          </a:p>
          <a:p>
            <a:pPr marL="582613" indent="-514350">
              <a:buNone/>
            </a:pP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5805489"/>
          </a:xfrm>
        </p:spPr>
        <p:txBody>
          <a:bodyPr/>
          <a:lstStyle/>
          <a:p>
            <a:pPr marL="911225" lvl="1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4291"/>
            <a:ext cx="8229600" cy="5591198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112467</TotalTime>
  <Words>244</Words>
  <Application>Microsoft Office PowerPoint</Application>
  <PresentationFormat>On-screen Show (4:3)</PresentationFormat>
  <Paragraphs>47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Metro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87</cp:revision>
  <dcterms:created xsi:type="dcterms:W3CDTF">2007-11-17T19:27:01Z</dcterms:created>
  <dcterms:modified xsi:type="dcterms:W3CDTF">2011-03-19T22:39:39Z</dcterms:modified>
</cp:coreProperties>
</file>