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3843808"/>
            <a:ext cx="8229600" cy="10369152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2 Tim 2</a:t>
            </a:r>
            <a:r>
              <a:rPr lang="en-US" sz="3200" b="1" dirty="0" smtClean="0"/>
              <a:t>: Staying strong proclaiming the </a:t>
            </a:r>
            <a:r>
              <a:rPr lang="en-US" sz="3200" b="1" dirty="0" smtClean="0"/>
              <a:t>gospel</a:t>
            </a:r>
          </a:p>
          <a:p>
            <a:pPr marL="582613" indent="-514350"/>
            <a:r>
              <a:rPr lang="en-US" sz="2800" b="1" dirty="0" smtClean="0"/>
              <a:t>Pass on the gospel</a:t>
            </a:r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Jesus gave the gospel to Paul who is passing it on to </a:t>
            </a:r>
            <a:r>
              <a:rPr lang="en-US" sz="2800" b="1" dirty="0" smtClean="0"/>
              <a:t>Timothy</a:t>
            </a:r>
          </a:p>
          <a:p>
            <a:pPr marL="582613" indent="-514350"/>
            <a:r>
              <a:rPr lang="en-US" sz="2800" b="1" dirty="0" smtClean="0"/>
              <a:t>Endure </a:t>
            </a:r>
            <a:r>
              <a:rPr lang="en-US" sz="2800" b="1" dirty="0" smtClean="0"/>
              <a:t>trouble</a:t>
            </a:r>
          </a:p>
          <a:p>
            <a:pPr marL="582613" indent="-514350"/>
            <a:r>
              <a:rPr lang="en-US" sz="2800" b="1" dirty="0" smtClean="0"/>
              <a:t>Three examples to copy:</a:t>
            </a:r>
          </a:p>
          <a:p>
            <a:pPr marL="911225" lvl="1" indent="-514350"/>
            <a:r>
              <a:rPr lang="en-US" sz="2400" b="1" dirty="0" smtClean="0"/>
              <a:t>Soldier - dedicated</a:t>
            </a:r>
          </a:p>
          <a:p>
            <a:pPr marL="911225" lvl="1" indent="-514350"/>
            <a:r>
              <a:rPr lang="en-US" sz="2400" b="1" dirty="0" smtClean="0"/>
              <a:t>Athlete - follows the rules</a:t>
            </a:r>
          </a:p>
          <a:p>
            <a:pPr marL="911225" lvl="1" indent="-514350"/>
            <a:r>
              <a:rPr lang="en-US" sz="2400" b="1" dirty="0" smtClean="0"/>
              <a:t>Farmer - </a:t>
            </a:r>
            <a:r>
              <a:rPr lang="en-US" sz="2400" b="1" dirty="0" smtClean="0"/>
              <a:t>hard working</a:t>
            </a:r>
            <a:endParaRPr lang="en-US" sz="2400" b="1" dirty="0" smtClean="0"/>
          </a:p>
          <a:p>
            <a:pPr marL="582613" indent="-514350"/>
            <a:r>
              <a:rPr lang="en-NZ" sz="2800" b="1" dirty="0" smtClean="0"/>
              <a:t>Rewards for perseverance</a:t>
            </a:r>
            <a:r>
              <a:rPr lang="en-NZ" sz="2800" b="1" dirty="0" smtClean="0"/>
              <a:t>:</a:t>
            </a:r>
          </a:p>
          <a:p>
            <a:pPr marL="911225" lvl="1" indent="-514350"/>
            <a:r>
              <a:rPr lang="en-NZ" sz="2400" b="1" dirty="0" smtClean="0"/>
              <a:t>Holiness</a:t>
            </a:r>
          </a:p>
          <a:p>
            <a:pPr marL="911225" lvl="1" indent="-514350"/>
            <a:r>
              <a:rPr lang="en-NZ" sz="2400" b="1" dirty="0" smtClean="0"/>
              <a:t>Winning </a:t>
            </a:r>
            <a:r>
              <a:rPr lang="en-NZ" sz="2400" b="1" dirty="0" smtClean="0"/>
              <a:t>converts</a:t>
            </a:r>
          </a:p>
          <a:p>
            <a:pPr marL="582613" indent="-514350"/>
            <a:endParaRPr lang="en-NZ" sz="2800" b="1" dirty="0" smtClean="0"/>
          </a:p>
          <a:p>
            <a:pPr marL="582613" indent="-514350"/>
            <a:r>
              <a:rPr lang="en-NZ" sz="3200" b="1" dirty="0" smtClean="0"/>
              <a:t>For us</a:t>
            </a:r>
            <a:r>
              <a:rPr lang="en-NZ" sz="3200" b="1" dirty="0" smtClean="0"/>
              <a:t>:</a:t>
            </a:r>
          </a:p>
          <a:p>
            <a:pPr marL="911225" lvl="1" indent="-514350"/>
            <a:r>
              <a:rPr lang="en-US" sz="2800" b="1" dirty="0" smtClean="0"/>
              <a:t>Remember to love</a:t>
            </a:r>
          </a:p>
          <a:p>
            <a:pPr marL="911225" lvl="1" indent="-514350"/>
            <a:r>
              <a:rPr lang="en-US" sz="2800" b="1" dirty="0" smtClean="0"/>
              <a:t>Remember the gospel - Jesus who lived, died and rose from the dead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85728"/>
            <a:ext cx="8229600" cy="6572272"/>
          </a:xfrm>
        </p:spPr>
        <p:txBody>
          <a:bodyPr/>
          <a:lstStyle/>
          <a:p>
            <a:pPr marL="582613" indent="-514350">
              <a:buAutoNum type="arabicPeriod"/>
            </a:pPr>
            <a:endParaRPr lang="en-NZ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112355</TotalTime>
  <Words>82</Words>
  <Application>Microsoft Office PowerPoint</Application>
  <PresentationFormat>On-screen Show (4:3)</PresentationFormat>
  <Paragraphs>25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86</cp:revision>
  <dcterms:created xsi:type="dcterms:W3CDTF">2007-11-17T19:27:01Z</dcterms:created>
  <dcterms:modified xsi:type="dcterms:W3CDTF">2011-03-19T20:47:20Z</dcterms:modified>
</cp:coreProperties>
</file>