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559" r:id="rId2"/>
    <p:sldId id="561" r:id="rId3"/>
    <p:sldId id="568" r:id="rId4"/>
    <p:sldId id="562" r:id="rId5"/>
    <p:sldId id="563" r:id="rId6"/>
    <p:sldId id="564" r:id="rId7"/>
    <p:sldId id="565" r:id="rId8"/>
    <p:sldId id="566" r:id="rId9"/>
    <p:sldId id="567" r:id="rId10"/>
    <p:sldId id="560" r:id="rId11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260648"/>
            <a:ext cx="8229600" cy="6192688"/>
          </a:xfrm>
        </p:spPr>
        <p:txBody>
          <a:bodyPr/>
          <a:lstStyle/>
          <a:p>
            <a:pPr marL="582613" indent="-514350">
              <a:buNone/>
            </a:pPr>
            <a:r>
              <a:rPr lang="en-NZ" sz="3200" b="1" dirty="0" smtClean="0"/>
              <a:t>John is glad because the people are still walking in the truth</a:t>
            </a:r>
          </a:p>
          <a:p>
            <a:pPr marL="582613" indent="-514350">
              <a:buNone/>
            </a:pPr>
            <a:r>
              <a:rPr lang="en-US" sz="3200" b="1" dirty="0" smtClean="0"/>
              <a:t>3 things that bring John joy</a:t>
            </a:r>
            <a:r>
              <a:rPr lang="en-US" sz="3200" b="1" dirty="0" smtClean="0"/>
              <a:t>:</a:t>
            </a:r>
          </a:p>
          <a:p>
            <a:pPr marL="911225" lvl="1" indent="-514350">
              <a:buFont typeface="+mj-lt"/>
              <a:buAutoNum type="arabicPeriod"/>
            </a:pPr>
            <a:r>
              <a:rPr lang="en-US" sz="2800" b="1" dirty="0" smtClean="0"/>
              <a:t>Care for people's whole lives. Everyone is created in God's image for His </a:t>
            </a:r>
            <a:r>
              <a:rPr lang="en-US" sz="2800" b="1" dirty="0" smtClean="0"/>
              <a:t>glory</a:t>
            </a:r>
          </a:p>
          <a:p>
            <a:pPr marL="911225" lvl="1" indent="-514350">
              <a:buFont typeface="+mj-lt"/>
              <a:buAutoNum type="arabicPeriod"/>
            </a:pPr>
            <a:r>
              <a:rPr lang="en-NZ" sz="2800" b="1" dirty="0" smtClean="0"/>
              <a:t>Concern for the </a:t>
            </a:r>
            <a:r>
              <a:rPr lang="en-NZ" sz="2800" b="1" dirty="0" smtClean="0"/>
              <a:t>truth</a:t>
            </a:r>
            <a:r>
              <a:rPr lang="en-US" sz="2800" b="1" dirty="0" smtClean="0"/>
              <a:t>.  There is only one way to God, one </a:t>
            </a:r>
            <a:r>
              <a:rPr lang="en-US" sz="2800" b="1" dirty="0" err="1" smtClean="0"/>
              <a:t>Saviour</a:t>
            </a:r>
            <a:r>
              <a:rPr lang="en-US" sz="2800" b="1" dirty="0" smtClean="0"/>
              <a:t> who is enough for </a:t>
            </a:r>
            <a:r>
              <a:rPr lang="en-US" sz="2800" b="1" dirty="0" smtClean="0"/>
              <a:t>anyone</a:t>
            </a:r>
          </a:p>
          <a:p>
            <a:pPr marL="911225" lvl="1" indent="-514350">
              <a:buFont typeface="+mj-lt"/>
              <a:buAutoNum type="arabicPeriod"/>
            </a:pPr>
            <a:r>
              <a:rPr lang="en-NZ" sz="2800" b="1" dirty="0" smtClean="0"/>
              <a:t>Concern for the </a:t>
            </a:r>
            <a:r>
              <a:rPr lang="en-NZ" sz="2800" b="1" dirty="0" smtClean="0"/>
              <a:t>gospel. </a:t>
            </a:r>
            <a:r>
              <a:rPr lang="en-US" sz="2800" b="1" smtClean="0"/>
              <a:t>Helping spread the truth about Jesus, no matter what the cost</a:t>
            </a:r>
            <a:endParaRPr lang="en-NZ" sz="2800" b="1" smtClean="0"/>
          </a:p>
          <a:p>
            <a:pPr marL="582613" indent="-514350">
              <a:buNone/>
            </a:pPr>
            <a:endParaRPr lang="en-NZ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285728"/>
            <a:ext cx="8229600" cy="6572272"/>
          </a:xfrm>
        </p:spPr>
        <p:txBody>
          <a:bodyPr/>
          <a:lstStyle/>
          <a:p>
            <a:pPr marL="582613" indent="-514350">
              <a:buAutoNum type="arabicPeriod"/>
            </a:pPr>
            <a:endParaRPr lang="en-NZ" sz="2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0"/>
            <a:ext cx="8229600" cy="5805489"/>
          </a:xfrm>
        </p:spPr>
        <p:txBody>
          <a:bodyPr/>
          <a:lstStyle/>
          <a:p>
            <a:pPr marL="911225" lvl="1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4291"/>
            <a:ext cx="8229600" cy="5591198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102340</TotalTime>
  <Words>81</Words>
  <Application>Microsoft Office PowerPoint</Application>
  <PresentationFormat>On-screen Show (4:3)</PresentationFormat>
  <Paragraphs>15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Metro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85</cp:revision>
  <dcterms:created xsi:type="dcterms:W3CDTF">2007-11-17T19:27:01Z</dcterms:created>
  <dcterms:modified xsi:type="dcterms:W3CDTF">2011-02-26T20:43:35Z</dcterms:modified>
</cp:coreProperties>
</file>