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6580112"/>
            <a:ext cx="8229600" cy="1303344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God highly values His church</a:t>
            </a:r>
          </a:p>
          <a:p>
            <a:pPr marL="911225" lvl="1" indent="-514350"/>
            <a:r>
              <a:rPr lang="en-NZ" sz="2800" b="1" dirty="0" smtClean="0"/>
              <a:t>Corinth was a party town, everyone got up to all sorts</a:t>
            </a:r>
          </a:p>
          <a:p>
            <a:pPr marL="911225" lvl="1" indent="-514350"/>
            <a:r>
              <a:rPr lang="en-NZ" sz="2800" b="1" dirty="0" smtClean="0"/>
              <a:t>Paul started a church there, but the church had problems</a:t>
            </a:r>
          </a:p>
          <a:p>
            <a:pPr marL="582613" indent="-514350"/>
            <a:r>
              <a:rPr lang="en-NZ" sz="3200" b="1" dirty="0" smtClean="0"/>
              <a:t>Paul tells them they are a church and how great a church should be</a:t>
            </a:r>
          </a:p>
          <a:p>
            <a:pPr marL="911225" lvl="1" indent="-514350"/>
            <a:r>
              <a:rPr lang="en-NZ" sz="2800" b="1" dirty="0" smtClean="0"/>
              <a:t>They had the same status as Abraham and all of God's other people</a:t>
            </a:r>
          </a:p>
          <a:p>
            <a:pPr marL="582613" indent="-514350"/>
            <a:r>
              <a:rPr lang="en-NZ" sz="3200" b="1" dirty="0" smtClean="0"/>
              <a:t>A church is people called to have faith in God - His children</a:t>
            </a:r>
          </a:p>
          <a:p>
            <a:pPr marL="582613" indent="-514350"/>
            <a:r>
              <a:rPr lang="en-NZ" sz="3200" b="1" dirty="0" smtClean="0"/>
              <a:t>The church is honoured because it has a special name</a:t>
            </a:r>
          </a:p>
          <a:p>
            <a:pPr marL="911225" lvl="1" indent="-514350"/>
            <a:r>
              <a:rPr lang="en-NZ" sz="2800" b="1" dirty="0" smtClean="0"/>
              <a:t>God sees us as perfect</a:t>
            </a:r>
          </a:p>
          <a:p>
            <a:pPr marL="911225" lvl="1" indent="-514350"/>
            <a:r>
              <a:rPr lang="en-NZ" sz="2800" b="1" dirty="0" smtClean="0"/>
              <a:t>He also sanctifies us - making us live more like God</a:t>
            </a:r>
          </a:p>
          <a:p>
            <a:pPr marL="582613" indent="-514350"/>
            <a:r>
              <a:rPr lang="en-NZ" sz="3200" b="1" dirty="0" smtClean="0"/>
              <a:t>The church is honoured because God has guaranteed it a great future</a:t>
            </a:r>
            <a:endParaRPr lang="en-NZ" sz="2800" b="1" dirty="0" smtClean="0"/>
          </a:p>
          <a:p>
            <a:pPr marL="582613" indent="-514350"/>
            <a:endParaRPr lang="en-NZ" sz="2800" b="1" dirty="0" smtClean="0"/>
          </a:p>
          <a:p>
            <a:pPr marL="582613" indent="-514350"/>
            <a:r>
              <a:rPr lang="en-US" sz="3200" b="1" dirty="0" smtClean="0"/>
              <a:t>Jesus died for the church, we should </a:t>
            </a:r>
            <a:r>
              <a:rPr lang="en-US" sz="3200" b="1" dirty="0" err="1" smtClean="0"/>
              <a:t>honour</a:t>
            </a:r>
            <a:r>
              <a:rPr lang="en-US" sz="3200" b="1" dirty="0" smtClean="0"/>
              <a:t> the church over everything else in our lives</a:t>
            </a: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92353</TotalTime>
  <Words>133</Words>
  <Application>Microsoft Office PowerPoint</Application>
  <PresentationFormat>On-screen Show (4:3)</PresentationFormat>
  <Paragraphs>22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84</cp:revision>
  <dcterms:created xsi:type="dcterms:W3CDTF">2007-11-17T19:27:01Z</dcterms:created>
  <dcterms:modified xsi:type="dcterms:W3CDTF">2011-01-01T22:14:44Z</dcterms:modified>
</cp:coreProperties>
</file>