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3123728"/>
            <a:ext cx="8229600" cy="9001000"/>
          </a:xfrm>
        </p:spPr>
        <p:txBody>
          <a:bodyPr/>
          <a:lstStyle/>
          <a:p>
            <a:pPr marL="582613" indent="-514350">
              <a:buNone/>
            </a:pPr>
            <a:r>
              <a:rPr lang="en-NZ" sz="2800" b="1" smtClean="0"/>
              <a:t>Even though lots of things in the world changes heaps, God never changes</a:t>
            </a:r>
          </a:p>
          <a:p>
            <a:pPr marL="582613" indent="-514350">
              <a:buNone/>
            </a:pPr>
            <a:r>
              <a:rPr lang="en-NZ" sz="2800" b="1" smtClean="0"/>
              <a:t>Sometimes the world </a:t>
            </a:r>
            <a:r>
              <a:rPr lang="en-NZ" sz="2800" b="1" smtClean="0"/>
              <a:t>seems </a:t>
            </a:r>
            <a:r>
              <a:rPr lang="en-NZ" sz="2800" b="1" smtClean="0"/>
              <a:t>scary</a:t>
            </a:r>
            <a:endParaRPr lang="en-NZ" sz="2800" b="1" smtClean="0"/>
          </a:p>
          <a:p>
            <a:pPr marL="582613" indent="-514350">
              <a:buNone/>
            </a:pPr>
            <a:r>
              <a:rPr lang="en-NZ" sz="2800" b="1" smtClean="0"/>
              <a:t>But we can still be </a:t>
            </a:r>
            <a:r>
              <a:rPr lang="en-NZ" sz="2800" b="1" smtClean="0"/>
              <a:t>confident</a:t>
            </a:r>
            <a:endParaRPr lang="en-NZ" sz="2800" b="1" smtClean="0"/>
          </a:p>
          <a:p>
            <a:pPr marL="582613" indent="-514350">
              <a:buFont typeface="+mj-lt"/>
              <a:buAutoNum type="arabicPeriod"/>
            </a:pPr>
            <a:r>
              <a:rPr lang="en-NZ" sz="2800" b="1" smtClean="0"/>
              <a:t>Because we trust in an eternal God who is in </a:t>
            </a:r>
            <a:r>
              <a:rPr lang="en-NZ" sz="2800" b="1" smtClean="0"/>
              <a:t>charge</a:t>
            </a:r>
            <a:endParaRPr lang="en-NZ" sz="2800" b="1" smtClean="0"/>
          </a:p>
          <a:p>
            <a:pPr marL="911225" lvl="1" indent="-514350"/>
            <a:r>
              <a:rPr lang="en-NZ" sz="2800" b="1" smtClean="0"/>
              <a:t>God cannot be changed by anything that </a:t>
            </a:r>
            <a:r>
              <a:rPr lang="en-NZ" sz="2800" b="1" smtClean="0"/>
              <a:t>happens</a:t>
            </a:r>
            <a:endParaRPr lang="en-NZ" sz="2800" b="1" smtClean="0"/>
          </a:p>
          <a:p>
            <a:pPr marL="582613" indent="-514350">
              <a:buFont typeface="+mj-lt"/>
              <a:buAutoNum type="arabicPeriod"/>
            </a:pPr>
            <a:r>
              <a:rPr lang="en-NZ" sz="2800" b="1" smtClean="0"/>
              <a:t>God identifies with our struggles - we are not </a:t>
            </a:r>
            <a:r>
              <a:rPr lang="en-NZ" sz="2800" b="1" smtClean="0"/>
              <a:t>alone</a:t>
            </a:r>
            <a:endParaRPr lang="en-NZ" sz="2800" b="1" smtClean="0"/>
          </a:p>
          <a:p>
            <a:pPr marL="911225" lvl="1" indent="-514350"/>
            <a:r>
              <a:rPr lang="en-NZ" sz="2800" b="1" smtClean="0"/>
              <a:t>God promises to give us enough grace to get </a:t>
            </a:r>
            <a:r>
              <a:rPr lang="en-NZ" sz="2800" b="1" smtClean="0"/>
              <a:t>through</a:t>
            </a:r>
            <a:endParaRPr lang="en-NZ" sz="2800" b="1" smtClean="0"/>
          </a:p>
          <a:p>
            <a:pPr marL="582613" indent="-514350">
              <a:buFont typeface="+mj-lt"/>
              <a:buAutoNum type="arabicPeriod"/>
            </a:pPr>
            <a:r>
              <a:rPr lang="en-NZ" sz="2800" b="1" smtClean="0"/>
              <a:t>This world with its problems will come to an </a:t>
            </a:r>
            <a:r>
              <a:rPr lang="en-NZ" sz="2800" b="1" smtClean="0"/>
              <a:t>end</a:t>
            </a:r>
            <a:endParaRPr lang="en-NZ" sz="2800" b="1" smtClean="0"/>
          </a:p>
          <a:p>
            <a:pPr marL="911225" lvl="1" indent="-514350"/>
            <a:r>
              <a:rPr lang="en-NZ" sz="2800" b="1" smtClean="0"/>
              <a:t>In </a:t>
            </a:r>
            <a:r>
              <a:rPr lang="en-NZ" sz="2800" b="1" smtClean="0"/>
              <a:t>heaven</a:t>
            </a:r>
            <a:r>
              <a:rPr lang="en-NZ" sz="2800" b="1" smtClean="0"/>
              <a:t>, there will be no threat - it will be secure and </a:t>
            </a:r>
            <a:r>
              <a:rPr lang="en-NZ" sz="2800" b="1" smtClean="0"/>
              <a:t>safe</a:t>
            </a:r>
            <a:endParaRPr lang="en-NZ" sz="2800" b="1" smtClean="0"/>
          </a:p>
          <a:p>
            <a:pPr marL="911225" lvl="1" indent="-514350"/>
            <a:r>
              <a:rPr lang="en-NZ" sz="2800" b="1" smtClean="0"/>
              <a:t>Be still - Know that God is </a:t>
            </a:r>
            <a:r>
              <a:rPr lang="en-NZ" sz="2800" b="1" smtClean="0"/>
              <a:t>God</a:t>
            </a:r>
            <a:endParaRPr lang="en-NZ" sz="2800" b="1" smtClean="0"/>
          </a:p>
          <a:p>
            <a:pPr marL="911225" lvl="1" indent="-514350"/>
            <a:r>
              <a:rPr lang="en-NZ" sz="2800" b="1" smtClean="0"/>
              <a:t>Trust </a:t>
            </a:r>
            <a:r>
              <a:rPr lang="en-NZ" sz="2800" b="1" smtClean="0"/>
              <a:t>Him whatever happens</a:t>
            </a: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92277</TotalTime>
  <Words>111</Words>
  <Application>Microsoft Office PowerPoint</Application>
  <PresentationFormat>On-screen Show (4:3)</PresentationFormat>
  <Paragraphs>21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83</cp:revision>
  <dcterms:created xsi:type="dcterms:W3CDTF">2007-11-17T19:27:01Z</dcterms:created>
  <dcterms:modified xsi:type="dcterms:W3CDTF">2010-12-25T22:14:20Z</dcterms:modified>
</cp:coreProperties>
</file>