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559" r:id="rId2"/>
    <p:sldId id="561" r:id="rId3"/>
    <p:sldId id="568" r:id="rId4"/>
    <p:sldId id="562" r:id="rId5"/>
    <p:sldId id="563" r:id="rId6"/>
    <p:sldId id="564" r:id="rId7"/>
    <p:sldId id="565" r:id="rId8"/>
    <p:sldId id="566" r:id="rId9"/>
    <p:sldId id="567" r:id="rId10"/>
    <p:sldId id="560" r:id="rId1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-3483768"/>
            <a:ext cx="8229600" cy="9865096"/>
          </a:xfrm>
        </p:spPr>
        <p:txBody>
          <a:bodyPr/>
          <a:lstStyle/>
          <a:p>
            <a:pPr marL="582613" indent="-514350">
              <a:buNone/>
            </a:pPr>
            <a:r>
              <a:rPr lang="en-US" sz="3200" b="1" dirty="0" smtClean="0"/>
              <a:t>Why does life feel so </a:t>
            </a:r>
            <a:r>
              <a:rPr lang="en-US" sz="3200" b="1" dirty="0" smtClean="0"/>
              <a:t>boring or ordinary?</a:t>
            </a:r>
          </a:p>
          <a:p>
            <a:pPr marL="582613" indent="-514350">
              <a:buNone/>
            </a:pPr>
            <a:r>
              <a:rPr lang="en-US" sz="3200" b="1" dirty="0" smtClean="0"/>
              <a:t>In Luke, Mary gets all excited about the hope of </a:t>
            </a:r>
            <a:r>
              <a:rPr lang="en-US" sz="3200" b="1" dirty="0" smtClean="0"/>
              <a:t>Jesus</a:t>
            </a:r>
          </a:p>
          <a:p>
            <a:pPr marL="911225" lvl="1" indent="-514350"/>
            <a:r>
              <a:rPr lang="en-US" sz="2800" b="1" dirty="0" smtClean="0"/>
              <a:t>God's plan of salvation doesn't depend on mighty human actions</a:t>
            </a:r>
          </a:p>
          <a:p>
            <a:pPr marL="911225" lvl="1" indent="-514350"/>
            <a:r>
              <a:rPr lang="en-US" sz="2800" b="1" dirty="0" smtClean="0"/>
              <a:t>God's plan has a place for people living ordinary </a:t>
            </a:r>
            <a:r>
              <a:rPr lang="en-US" sz="2800" b="1" dirty="0" smtClean="0"/>
              <a:t>lives</a:t>
            </a:r>
          </a:p>
          <a:p>
            <a:pPr marL="1166813" lvl="2" indent="-514350"/>
            <a:r>
              <a:rPr lang="en-US" b="1" dirty="0" smtClean="0"/>
              <a:t>Mary and Joseph </a:t>
            </a:r>
            <a:r>
              <a:rPr lang="en-US" b="1" dirty="0" smtClean="0"/>
              <a:t>were poor </a:t>
            </a:r>
            <a:r>
              <a:rPr lang="en-US" b="1" dirty="0" smtClean="0"/>
              <a:t>people from the </a:t>
            </a:r>
            <a:r>
              <a:rPr lang="en-US" b="1" dirty="0" smtClean="0"/>
              <a:t>wops</a:t>
            </a:r>
          </a:p>
          <a:p>
            <a:pPr marL="582613" indent="-514350"/>
            <a:r>
              <a:rPr lang="en-US" sz="3200" b="1" dirty="0" smtClean="0"/>
              <a:t>If God calls us no matter who we are, are our lives pointless</a:t>
            </a:r>
            <a:r>
              <a:rPr lang="en-US" sz="32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God has a place for people who trust Him </a:t>
            </a:r>
            <a:r>
              <a:rPr lang="en-US" sz="2800" b="1" dirty="0" smtClean="0"/>
              <a:t>completely</a:t>
            </a:r>
          </a:p>
          <a:p>
            <a:pPr marL="911225" lvl="1" indent="-514350"/>
            <a:r>
              <a:rPr lang="en-US" sz="2800" b="1" dirty="0" smtClean="0"/>
              <a:t>God wants us to serve in our lives - whether it is ordinary or extraordinary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285728"/>
            <a:ext cx="8229600" cy="6572272"/>
          </a:xfrm>
        </p:spPr>
        <p:txBody>
          <a:bodyPr/>
          <a:lstStyle/>
          <a:p>
            <a:pPr marL="582613" indent="-514350">
              <a:buAutoNum type="arabicPeriod"/>
            </a:pPr>
            <a:endParaRPr lang="en-NZ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5805489"/>
          </a:xfrm>
        </p:spPr>
        <p:txBody>
          <a:bodyPr/>
          <a:lstStyle/>
          <a:p>
            <a:pPr marL="911225" lvl="1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92238</TotalTime>
  <Words>100</Words>
  <Application>Microsoft Office PowerPoint</Application>
  <PresentationFormat>On-screen Show (4:3)</PresentationFormat>
  <Paragraphs>18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81</cp:revision>
  <dcterms:created xsi:type="dcterms:W3CDTF">2007-11-17T19:27:01Z</dcterms:created>
  <dcterms:modified xsi:type="dcterms:W3CDTF">2010-12-18T22:25:22Z</dcterms:modified>
</cp:coreProperties>
</file>